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95" r:id="rId9"/>
    <p:sldId id="372" r:id="rId10"/>
    <p:sldId id="375" r:id="rId11"/>
    <p:sldId id="376" r:id="rId12"/>
    <p:sldId id="273" r:id="rId13"/>
    <p:sldId id="274" r:id="rId14"/>
    <p:sldId id="271" r:id="rId15"/>
    <p:sldId id="272" r:id="rId16"/>
    <p:sldId id="397" r:id="rId17"/>
    <p:sldId id="275" r:id="rId18"/>
    <p:sldId id="276" r:id="rId19"/>
    <p:sldId id="399" r:id="rId20"/>
    <p:sldId id="403" r:id="rId21"/>
    <p:sldId id="277" r:id="rId22"/>
    <p:sldId id="278" r:id="rId23"/>
    <p:sldId id="279" r:id="rId24"/>
    <p:sldId id="269" r:id="rId25"/>
    <p:sldId id="398" r:id="rId26"/>
    <p:sldId id="400" r:id="rId27"/>
    <p:sldId id="404" r:id="rId28"/>
    <p:sldId id="405" r:id="rId29"/>
    <p:sldId id="264" r:id="rId30"/>
    <p:sldId id="263" r:id="rId31"/>
    <p:sldId id="265" r:id="rId32"/>
    <p:sldId id="266" r:id="rId33"/>
    <p:sldId id="267" r:id="rId34"/>
    <p:sldId id="268" r:id="rId35"/>
    <p:sldId id="270" r:id="rId36"/>
    <p:sldId id="406" r:id="rId37"/>
    <p:sldId id="40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FF9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7D6D6-D84A-4002-BB03-62CA5320E15F}" v="2170" dt="2021-07-19T09:25:47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Santagata" userId="00378491a78a462e" providerId="LiveId" clId="{EC37D6D6-D84A-4002-BB03-62CA5320E15F}"/>
    <pc:docChg chg="undo custSel addSld delSld modSld sldOrd">
      <pc:chgData name="Luca Santagata" userId="00378491a78a462e" providerId="LiveId" clId="{EC37D6D6-D84A-4002-BB03-62CA5320E15F}" dt="2021-07-19T09:25:47.156" v="15000" actId="20577"/>
      <pc:docMkLst>
        <pc:docMk/>
      </pc:docMkLst>
      <pc:sldChg chg="addSp delSp modSp mod setBg addAnim delAnim modAnim">
        <pc:chgData name="Luca Santagata" userId="00378491a78a462e" providerId="LiveId" clId="{EC37D6D6-D84A-4002-BB03-62CA5320E15F}" dt="2021-07-19T09:25:47.156" v="15000" actId="20577"/>
        <pc:sldMkLst>
          <pc:docMk/>
          <pc:sldMk cId="346112126" sldId="256"/>
        </pc:sldMkLst>
        <pc:spChg chg="del mod">
          <ac:chgData name="Luca Santagata" userId="00378491a78a462e" providerId="LiveId" clId="{EC37D6D6-D84A-4002-BB03-62CA5320E15F}" dt="2021-07-15T15:11:18.538" v="912" actId="21"/>
          <ac:spMkLst>
            <pc:docMk/>
            <pc:sldMk cId="346112126" sldId="256"/>
            <ac:spMk id="2" creationId="{DC549D1D-E3F2-440A-8798-498C8E9B6B0D}"/>
          </ac:spMkLst>
        </pc:spChg>
        <pc:spChg chg="mod ord">
          <ac:chgData name="Luca Santagata" userId="00378491a78a462e" providerId="LiveId" clId="{EC37D6D6-D84A-4002-BB03-62CA5320E15F}" dt="2021-07-19T09:25:47.156" v="15000" actId="20577"/>
          <ac:spMkLst>
            <pc:docMk/>
            <pc:sldMk cId="346112126" sldId="256"/>
            <ac:spMk id="3" creationId="{F83EC8F2-46EB-4F36-AEAD-82252FA9EBC9}"/>
          </ac:spMkLst>
        </pc:spChg>
        <pc:spChg chg="add del mod">
          <ac:chgData name="Luca Santagata" userId="00378491a78a462e" providerId="LiveId" clId="{EC37D6D6-D84A-4002-BB03-62CA5320E15F}" dt="2021-07-15T15:13:44.961" v="1018" actId="21"/>
          <ac:spMkLst>
            <pc:docMk/>
            <pc:sldMk cId="346112126" sldId="256"/>
            <ac:spMk id="5" creationId="{680E4EBC-5060-4A04-A1AF-3C36516364ED}"/>
          </ac:spMkLst>
        </pc:spChg>
        <pc:spChg chg="add del mod">
          <ac:chgData name="Luca Santagata" userId="00378491a78a462e" providerId="LiveId" clId="{EC37D6D6-D84A-4002-BB03-62CA5320E15F}" dt="2021-07-15T15:11:27.128" v="917"/>
          <ac:spMkLst>
            <pc:docMk/>
            <pc:sldMk cId="346112126" sldId="256"/>
            <ac:spMk id="6" creationId="{D4BE64BB-0C27-4EE9-BDDF-847FCC61C9B5}"/>
          </ac:spMkLst>
        </pc:spChg>
        <pc:spChg chg="add del mod">
          <ac:chgData name="Luca Santagata" userId="00378491a78a462e" providerId="LiveId" clId="{EC37D6D6-D84A-4002-BB03-62CA5320E15F}" dt="2021-07-15T15:11:27.110" v="915" actId="21"/>
          <ac:spMkLst>
            <pc:docMk/>
            <pc:sldMk cId="346112126" sldId="256"/>
            <ac:spMk id="7" creationId="{4575F9DE-E46D-4F65-9970-65E5D901753A}"/>
          </ac:spMkLst>
        </pc:spChg>
        <pc:spChg chg="add mod">
          <ac:chgData name="Luca Santagata" userId="00378491a78a462e" providerId="LiveId" clId="{EC37D6D6-D84A-4002-BB03-62CA5320E15F}" dt="2021-07-15T15:16:18.572" v="1079" actId="1582"/>
          <ac:spMkLst>
            <pc:docMk/>
            <pc:sldMk cId="346112126" sldId="256"/>
            <ac:spMk id="8" creationId="{3F8F620C-78F8-4183-9D35-1970BA21972B}"/>
          </ac:spMkLst>
        </pc:spChg>
        <pc:spChg chg="add del mod">
          <ac:chgData name="Luca Santagata" userId="00378491a78a462e" providerId="LiveId" clId="{EC37D6D6-D84A-4002-BB03-62CA5320E15F}" dt="2021-07-15T19:30:12.254" v="6661" actId="21"/>
          <ac:spMkLst>
            <pc:docMk/>
            <pc:sldMk cId="346112126" sldId="256"/>
            <ac:spMk id="77" creationId="{F4492A06-81BF-46A1-B390-D385943E88FB}"/>
          </ac:spMkLst>
        </pc:spChg>
        <pc:spChg chg="add del">
          <ac:chgData name="Luca Santagata" userId="00378491a78a462e" providerId="LiveId" clId="{EC37D6D6-D84A-4002-BB03-62CA5320E15F}" dt="2021-07-15T15:15:57.177" v="1075" actId="26606"/>
          <ac:spMkLst>
            <pc:docMk/>
            <pc:sldMk cId="346112126" sldId="256"/>
            <ac:spMk id="273" creationId="{C2E4E997-8672-4FFD-B8EC-9932A8E4714B}"/>
          </ac:spMkLst>
        </pc:spChg>
        <pc:spChg chg="add">
          <ac:chgData name="Luca Santagata" userId="00378491a78a462e" providerId="LiveId" clId="{EC37D6D6-D84A-4002-BB03-62CA5320E15F}" dt="2021-07-15T15:15:57.177" v="1075" actId="26606"/>
          <ac:spMkLst>
            <pc:docMk/>
            <pc:sldMk cId="346112126" sldId="256"/>
            <ac:spMk id="416" creationId="{C2E4E997-8672-4FFD-B8EC-9932A8E4714B}"/>
          </ac:spMkLst>
        </pc:spChg>
        <pc:grpChg chg="add del">
          <ac:chgData name="Luca Santagata" userId="00378491a78a462e" providerId="LiveId" clId="{EC37D6D6-D84A-4002-BB03-62CA5320E15F}" dt="2021-07-15T15:14:08.938" v="1024" actId="26606"/>
          <ac:grpSpMkLst>
            <pc:docMk/>
            <pc:sldMk cId="346112126" sldId="256"/>
            <ac:grpSpMk id="15" creationId="{096A8A5D-137F-4A8A-9811-F7A867F02E3F}"/>
          </ac:grpSpMkLst>
        </pc:grpChg>
        <pc:grpChg chg="add del">
          <ac:chgData name="Luca Santagata" userId="00378491a78a462e" providerId="LiveId" clId="{EC37D6D6-D84A-4002-BB03-62CA5320E15F}" dt="2021-07-15T15:14:28.198" v="1027" actId="26606"/>
          <ac:grpSpMkLst>
            <pc:docMk/>
            <pc:sldMk cId="346112126" sldId="256"/>
            <ac:grpSpMk id="17" creationId="{A838DBA2-246D-4087-AE0A-6EA2B4B65AF3}"/>
          </ac:grpSpMkLst>
        </pc:grpChg>
        <pc:grpChg chg="add del">
          <ac:chgData name="Luca Santagata" userId="00378491a78a462e" providerId="LiveId" clId="{EC37D6D6-D84A-4002-BB03-62CA5320E15F}" dt="2021-07-15T15:14:08.938" v="1024" actId="26606"/>
          <ac:grpSpMkLst>
            <pc:docMk/>
            <pc:sldMk cId="346112126" sldId="256"/>
            <ac:grpSpMk id="19" creationId="{0FA686C7-6B08-416F-AEF3-C204079363A8}"/>
          </ac:grpSpMkLst>
        </pc:grpChg>
        <pc:grpChg chg="add del">
          <ac:chgData name="Luca Santagata" userId="00378491a78a462e" providerId="LiveId" clId="{EC37D6D6-D84A-4002-BB03-62CA5320E15F}" dt="2021-07-15T15:14:28.198" v="1027" actId="26606"/>
          <ac:grpSpMkLst>
            <pc:docMk/>
            <pc:sldMk cId="346112126" sldId="256"/>
            <ac:grpSpMk id="58" creationId="{9AE4726C-1831-4FE3-9A11-227F0DC2F0BC}"/>
          </ac:grpSpMkLst>
        </pc:grpChg>
        <pc:grpChg chg="add del">
          <ac:chgData name="Luca Santagata" userId="00378491a78a462e" providerId="LiveId" clId="{EC37D6D6-D84A-4002-BB03-62CA5320E15F}" dt="2021-07-15T15:14:28.198" v="1027" actId="26606"/>
          <ac:grpSpMkLst>
            <pc:docMk/>
            <pc:sldMk cId="346112126" sldId="256"/>
            <ac:grpSpMk id="62" creationId="{E916825F-759B-4F1A-BA80-AF7137691EC5}"/>
          </ac:grpSpMkLst>
        </pc:grpChg>
        <pc:grpChg chg="add del">
          <ac:chgData name="Luca Santagata" userId="00378491a78a462e" providerId="LiveId" clId="{EC37D6D6-D84A-4002-BB03-62CA5320E15F}" dt="2021-07-15T15:14:08.938" v="1024" actId="26606"/>
          <ac:grpSpMkLst>
            <pc:docMk/>
            <pc:sldMk cId="346112126" sldId="256"/>
            <ac:grpSpMk id="75" creationId="{4C78E281-F596-4ECB-979A-89D89452AAD7}"/>
          </ac:grpSpMkLst>
        </pc:grpChg>
        <pc:grpChg chg="add del">
          <ac:chgData name="Luca Santagata" userId="00378491a78a462e" providerId="LiveId" clId="{EC37D6D6-D84A-4002-BB03-62CA5320E15F}" dt="2021-07-15T15:15:37.178" v="1070" actId="26606"/>
          <ac:grpSpMkLst>
            <pc:docMk/>
            <pc:sldMk cId="346112126" sldId="256"/>
            <ac:grpSpMk id="126" creationId="{A838DBA2-246D-4087-AE0A-6EA2B4B65AF3}"/>
          </ac:grpSpMkLst>
        </pc:grpChg>
        <pc:grpChg chg="add del">
          <ac:chgData name="Luca Santagata" userId="00378491a78a462e" providerId="LiveId" clId="{EC37D6D6-D84A-4002-BB03-62CA5320E15F}" dt="2021-07-15T15:15:37.178" v="1070" actId="26606"/>
          <ac:grpSpMkLst>
            <pc:docMk/>
            <pc:sldMk cId="346112126" sldId="256"/>
            <ac:grpSpMk id="167" creationId="{9AE4726C-1831-4FE3-9A11-227F0DC2F0BC}"/>
          </ac:grpSpMkLst>
        </pc:grpChg>
        <pc:grpChg chg="add del">
          <ac:chgData name="Luca Santagata" userId="00378491a78a462e" providerId="LiveId" clId="{EC37D6D6-D84A-4002-BB03-62CA5320E15F}" dt="2021-07-15T15:15:37.178" v="1070" actId="26606"/>
          <ac:grpSpMkLst>
            <pc:docMk/>
            <pc:sldMk cId="346112126" sldId="256"/>
            <ac:grpSpMk id="171" creationId="{E916825F-759B-4F1A-BA80-AF7137691EC5}"/>
          </ac:grpSpMkLst>
        </pc:grpChg>
        <pc:grpChg chg="add del">
          <ac:chgData name="Luca Santagata" userId="00378491a78a462e" providerId="LiveId" clId="{EC37D6D6-D84A-4002-BB03-62CA5320E15F}" dt="2021-07-15T15:15:57.177" v="1075" actId="26606"/>
          <ac:grpSpMkLst>
            <pc:docMk/>
            <pc:sldMk cId="346112126" sldId="256"/>
            <ac:grpSpMk id="232" creationId="{EB95AFDF-FA7D-4311-9C65-6D507D92F474}"/>
          </ac:grpSpMkLst>
        </pc:grpChg>
        <pc:grpChg chg="add del">
          <ac:chgData name="Luca Santagata" userId="00378491a78a462e" providerId="LiveId" clId="{EC37D6D6-D84A-4002-BB03-62CA5320E15F}" dt="2021-07-15T15:15:57.177" v="1075" actId="26606"/>
          <ac:grpSpMkLst>
            <pc:docMk/>
            <pc:sldMk cId="346112126" sldId="256"/>
            <ac:grpSpMk id="277" creationId="{453E4DEE-E996-40F8-8635-0FF43D7348F9}"/>
          </ac:grpSpMkLst>
        </pc:grpChg>
        <pc:grpChg chg="add del">
          <ac:chgData name="Luca Santagata" userId="00378491a78a462e" providerId="LiveId" clId="{EC37D6D6-D84A-4002-BB03-62CA5320E15F}" dt="2021-07-15T15:15:57.120" v="1074" actId="26606"/>
          <ac:grpSpMkLst>
            <pc:docMk/>
            <pc:sldMk cId="346112126" sldId="256"/>
            <ac:grpSpMk id="307" creationId="{A838DBA2-246D-4087-AE0A-6EA2B4B65AF3}"/>
          </ac:grpSpMkLst>
        </pc:grpChg>
        <pc:grpChg chg="add del">
          <ac:chgData name="Luca Santagata" userId="00378491a78a462e" providerId="LiveId" clId="{EC37D6D6-D84A-4002-BB03-62CA5320E15F}" dt="2021-07-15T15:15:57.120" v="1074" actId="26606"/>
          <ac:grpSpMkLst>
            <pc:docMk/>
            <pc:sldMk cId="346112126" sldId="256"/>
            <ac:grpSpMk id="342" creationId="{8E1DDAD8-1D10-4640-A034-BE90015E37B6}"/>
          </ac:grpSpMkLst>
        </pc:grpChg>
        <pc:grpChg chg="add del">
          <ac:chgData name="Luca Santagata" userId="00378491a78a462e" providerId="LiveId" clId="{EC37D6D6-D84A-4002-BB03-62CA5320E15F}" dt="2021-07-15T15:15:57.120" v="1074" actId="26606"/>
          <ac:grpSpMkLst>
            <pc:docMk/>
            <pc:sldMk cId="346112126" sldId="256"/>
            <ac:grpSpMk id="346" creationId="{FD642FB6-2808-4BC5-AE0B-7302C24B78A5}"/>
          </ac:grpSpMkLst>
        </pc:grpChg>
        <pc:grpChg chg="add">
          <ac:chgData name="Luca Santagata" userId="00378491a78a462e" providerId="LiveId" clId="{EC37D6D6-D84A-4002-BB03-62CA5320E15F}" dt="2021-07-15T15:15:57.177" v="1075" actId="26606"/>
          <ac:grpSpMkLst>
            <pc:docMk/>
            <pc:sldMk cId="346112126" sldId="256"/>
            <ac:grpSpMk id="407" creationId="{EB95AFDF-FA7D-4311-9C65-6D507D92F474}"/>
          </ac:grpSpMkLst>
        </pc:grpChg>
        <pc:grpChg chg="add">
          <ac:chgData name="Luca Santagata" userId="00378491a78a462e" providerId="LiveId" clId="{EC37D6D6-D84A-4002-BB03-62CA5320E15F}" dt="2021-07-15T15:15:57.177" v="1075" actId="26606"/>
          <ac:grpSpMkLst>
            <pc:docMk/>
            <pc:sldMk cId="346112126" sldId="256"/>
            <ac:grpSpMk id="417" creationId="{453E4DEE-E996-40F8-8635-0FF43D7348F9}"/>
          </ac:grpSpMkLst>
        </pc:grpChg>
        <pc:picChg chg="add mod ord">
          <ac:chgData name="Luca Santagata" userId="00378491a78a462e" providerId="LiveId" clId="{EC37D6D6-D84A-4002-BB03-62CA5320E15F}" dt="2021-07-15T15:17:00.270" v="1086" actId="208"/>
          <ac:picMkLst>
            <pc:docMk/>
            <pc:sldMk cId="346112126" sldId="256"/>
            <ac:picMk id="10" creationId="{3A4B7695-B1A2-46DD-A7F2-D72D2466E00D}"/>
          </ac:picMkLst>
        </pc:picChg>
        <pc:picChg chg="add del">
          <ac:chgData name="Luca Santagata" userId="00378491a78a462e" providerId="LiveId" clId="{EC37D6D6-D84A-4002-BB03-62CA5320E15F}" dt="2021-07-15T15:14:28.198" v="1027" actId="26606"/>
          <ac:picMkLst>
            <pc:docMk/>
            <pc:sldMk cId="346112126" sldId="256"/>
            <ac:picMk id="117" creationId="{59FACE42-44B0-4185-8ED4-9043A78C8600}"/>
          </ac:picMkLst>
        </pc:picChg>
        <pc:picChg chg="add del">
          <ac:chgData name="Luca Santagata" userId="00378491a78a462e" providerId="LiveId" clId="{EC37D6D6-D84A-4002-BB03-62CA5320E15F}" dt="2021-07-15T15:15:37.178" v="1070" actId="26606"/>
          <ac:picMkLst>
            <pc:docMk/>
            <pc:sldMk cId="346112126" sldId="256"/>
            <ac:picMk id="124" creationId="{59FACE42-44B0-4185-8ED4-9043A78C8600}"/>
          </ac:picMkLst>
        </pc:picChg>
        <pc:picChg chg="add del">
          <ac:chgData name="Luca Santagata" userId="00378491a78a462e" providerId="LiveId" clId="{EC37D6D6-D84A-4002-BB03-62CA5320E15F}" dt="2021-07-15T15:15:57.177" v="1075" actId="26606"/>
          <ac:picMkLst>
            <pc:docMk/>
            <pc:sldMk cId="346112126" sldId="256"/>
            <ac:picMk id="230" creationId="{5FF7B57D-FF7B-48B3-9F60-9BCEEECF9E76}"/>
          </ac:picMkLst>
        </pc:picChg>
        <pc:picChg chg="add del">
          <ac:chgData name="Luca Santagata" userId="00378491a78a462e" providerId="LiveId" clId="{EC37D6D6-D84A-4002-BB03-62CA5320E15F}" dt="2021-07-15T15:15:57.177" v="1075" actId="26606"/>
          <ac:picMkLst>
            <pc:docMk/>
            <pc:sldMk cId="346112126" sldId="256"/>
            <ac:picMk id="275" creationId="{FE6BA9E6-1D9E-4D30-B528-D49FA1342E4E}"/>
          </ac:picMkLst>
        </pc:picChg>
        <pc:picChg chg="add del">
          <ac:chgData name="Luca Santagata" userId="00378491a78a462e" providerId="LiveId" clId="{EC37D6D6-D84A-4002-BB03-62CA5320E15F}" dt="2021-07-15T15:15:57.120" v="1074" actId="26606"/>
          <ac:picMkLst>
            <pc:docMk/>
            <pc:sldMk cId="346112126" sldId="256"/>
            <ac:picMk id="306" creationId="{59FACE42-44B0-4185-8ED4-9043A78C8600}"/>
          </ac:picMkLst>
        </pc:picChg>
        <pc:picChg chg="add">
          <ac:chgData name="Luca Santagata" userId="00378491a78a462e" providerId="LiveId" clId="{EC37D6D6-D84A-4002-BB03-62CA5320E15F}" dt="2021-07-15T15:15:57.177" v="1075" actId="26606"/>
          <ac:picMkLst>
            <pc:docMk/>
            <pc:sldMk cId="346112126" sldId="256"/>
            <ac:picMk id="344" creationId="{FE6BA9E6-1D9E-4D30-B528-D49FA1342E4E}"/>
          </ac:picMkLst>
        </pc:picChg>
        <pc:picChg chg="add">
          <ac:chgData name="Luca Santagata" userId="00378491a78a462e" providerId="LiveId" clId="{EC37D6D6-D84A-4002-BB03-62CA5320E15F}" dt="2021-07-15T15:15:57.177" v="1075" actId="26606"/>
          <ac:picMkLst>
            <pc:docMk/>
            <pc:sldMk cId="346112126" sldId="256"/>
            <ac:picMk id="406" creationId="{5FF7B57D-FF7B-48B3-9F60-9BCEEECF9E76}"/>
          </ac:picMkLst>
        </pc:picChg>
      </pc:sldChg>
      <pc:sldChg chg="addSp delSp modSp mod delAnim modAnim">
        <pc:chgData name="Luca Santagata" userId="00378491a78a462e" providerId="LiveId" clId="{EC37D6D6-D84A-4002-BB03-62CA5320E15F}" dt="2021-07-15T15:30:54.966" v="1504"/>
        <pc:sldMkLst>
          <pc:docMk/>
          <pc:sldMk cId="1130817898" sldId="257"/>
        </pc:sldMkLst>
        <pc:spChg chg="mod">
          <ac:chgData name="Luca Santagata" userId="00378491a78a462e" providerId="LiveId" clId="{EC37D6D6-D84A-4002-BB03-62CA5320E15F}" dt="2021-07-15T15:28:23.422" v="1415" actId="255"/>
          <ac:spMkLst>
            <pc:docMk/>
            <pc:sldMk cId="1130817898" sldId="257"/>
            <ac:spMk id="5" creationId="{116D2681-A538-41F3-AB3A-FA3785720579}"/>
          </ac:spMkLst>
        </pc:spChg>
        <pc:spChg chg="add mod">
          <ac:chgData name="Luca Santagata" userId="00378491a78a462e" providerId="LiveId" clId="{EC37D6D6-D84A-4002-BB03-62CA5320E15F}" dt="2021-07-15T15:30:30.189" v="1500" actId="1076"/>
          <ac:spMkLst>
            <pc:docMk/>
            <pc:sldMk cId="1130817898" sldId="257"/>
            <ac:spMk id="7" creationId="{C4F5F9CE-5D0E-43A0-9851-BFD2F5EF5B9C}"/>
          </ac:spMkLst>
        </pc:spChg>
        <pc:spChg chg="mod">
          <ac:chgData name="Luca Santagata" userId="00378491a78a462e" providerId="LiveId" clId="{EC37D6D6-D84A-4002-BB03-62CA5320E15F}" dt="2021-07-15T15:28:26.784" v="1416" actId="1076"/>
          <ac:spMkLst>
            <pc:docMk/>
            <pc:sldMk cId="1130817898" sldId="257"/>
            <ac:spMk id="9" creationId="{7B66EAED-6DA5-45CC-BB6C-E88A175C481E}"/>
          </ac:spMkLst>
        </pc:spChg>
        <pc:spChg chg="add mod">
          <ac:chgData name="Luca Santagata" userId="00378491a78a462e" providerId="LiveId" clId="{EC37D6D6-D84A-4002-BB03-62CA5320E15F}" dt="2021-07-15T15:30:26.384" v="1499" actId="1076"/>
          <ac:spMkLst>
            <pc:docMk/>
            <pc:sldMk cId="1130817898" sldId="257"/>
            <ac:spMk id="10" creationId="{F0C4615E-CAA8-41C2-A49E-460FFC77398D}"/>
          </ac:spMkLst>
        </pc:spChg>
        <pc:picChg chg="add mod">
          <ac:chgData name="Luca Santagata" userId="00378491a78a462e" providerId="LiveId" clId="{EC37D6D6-D84A-4002-BB03-62CA5320E15F}" dt="2021-07-15T15:30:15.854" v="1490" actId="1076"/>
          <ac:picMkLst>
            <pc:docMk/>
            <pc:sldMk cId="1130817898" sldId="257"/>
            <ac:picMk id="3" creationId="{8AAFC047-4661-4122-B7B4-38511DDC74A7}"/>
          </ac:picMkLst>
        </pc:picChg>
        <pc:picChg chg="add mod">
          <ac:chgData name="Luca Santagata" userId="00378491a78a462e" providerId="LiveId" clId="{EC37D6D6-D84A-4002-BB03-62CA5320E15F}" dt="2021-07-15T15:30:17.591" v="1491" actId="1076"/>
          <ac:picMkLst>
            <pc:docMk/>
            <pc:sldMk cId="1130817898" sldId="257"/>
            <ac:picMk id="6" creationId="{382B9206-717A-475F-B595-232EE955DFE3}"/>
          </ac:picMkLst>
        </pc:picChg>
        <pc:picChg chg="del">
          <ac:chgData name="Luca Santagata" userId="00378491a78a462e" providerId="LiveId" clId="{EC37D6D6-D84A-4002-BB03-62CA5320E15F}" dt="2021-07-15T15:25:05.504" v="1399" actId="21"/>
          <ac:picMkLst>
            <pc:docMk/>
            <pc:sldMk cId="1130817898" sldId="257"/>
            <ac:picMk id="11" creationId="{6521FB09-8D8C-404F-8F79-8F3CF8F7B706}"/>
          </ac:picMkLst>
        </pc:picChg>
        <pc:picChg chg="del">
          <ac:chgData name="Luca Santagata" userId="00378491a78a462e" providerId="LiveId" clId="{EC37D6D6-D84A-4002-BB03-62CA5320E15F}" dt="2021-07-15T15:25:07.239" v="1400" actId="21"/>
          <ac:picMkLst>
            <pc:docMk/>
            <pc:sldMk cId="1130817898" sldId="257"/>
            <ac:picMk id="13" creationId="{899BCB51-97B6-42E2-BAC1-06947BE991D7}"/>
          </ac:picMkLst>
        </pc:picChg>
        <pc:picChg chg="del">
          <ac:chgData name="Luca Santagata" userId="00378491a78a462e" providerId="LiveId" clId="{EC37D6D6-D84A-4002-BB03-62CA5320E15F}" dt="2021-07-15T15:25:08.868" v="1401" actId="21"/>
          <ac:picMkLst>
            <pc:docMk/>
            <pc:sldMk cId="1130817898" sldId="257"/>
            <ac:picMk id="15" creationId="{16F195C5-BE13-4CA0-9621-0FEA2A348164}"/>
          </ac:picMkLst>
        </pc:picChg>
      </pc:sldChg>
      <pc:sldChg chg="addSp delSp modSp mod delAnim modAnim">
        <pc:chgData name="Luca Santagata" userId="00378491a78a462e" providerId="LiveId" clId="{EC37D6D6-D84A-4002-BB03-62CA5320E15F}" dt="2021-07-17T19:52:45.909" v="13796"/>
        <pc:sldMkLst>
          <pc:docMk/>
          <pc:sldMk cId="3630968945" sldId="258"/>
        </pc:sldMkLst>
        <pc:spChg chg="mod">
          <ac:chgData name="Luca Santagata" userId="00378491a78a462e" providerId="LiveId" clId="{EC37D6D6-D84A-4002-BB03-62CA5320E15F}" dt="2021-07-15T15:36:18.363" v="1859" actId="20577"/>
          <ac:spMkLst>
            <pc:docMk/>
            <pc:sldMk cId="3630968945" sldId="258"/>
            <ac:spMk id="4" creationId="{1D4C0BDD-7C37-415A-AEB4-5D36A9489AAD}"/>
          </ac:spMkLst>
        </pc:spChg>
        <pc:spChg chg="add mod">
          <ac:chgData name="Luca Santagata" userId="00378491a78a462e" providerId="LiveId" clId="{EC37D6D6-D84A-4002-BB03-62CA5320E15F}" dt="2021-07-17T19:52:36.737" v="13794" actId="207"/>
          <ac:spMkLst>
            <pc:docMk/>
            <pc:sldMk cId="3630968945" sldId="258"/>
            <ac:spMk id="6" creationId="{2EA37F02-9045-4C91-BFC8-29024A930370}"/>
          </ac:spMkLst>
        </pc:spChg>
        <pc:picChg chg="add mod">
          <ac:chgData name="Luca Santagata" userId="00378491a78a462e" providerId="LiveId" clId="{EC37D6D6-D84A-4002-BB03-62CA5320E15F}" dt="2021-07-17T19:47:02.704" v="13589" actId="1076"/>
          <ac:picMkLst>
            <pc:docMk/>
            <pc:sldMk cId="3630968945" sldId="258"/>
            <ac:picMk id="3" creationId="{9F1EBA39-691B-40F0-9B5D-32218B368F27}"/>
          </ac:picMkLst>
        </pc:picChg>
        <pc:picChg chg="add mod">
          <ac:chgData name="Luca Santagata" userId="00378491a78a462e" providerId="LiveId" clId="{EC37D6D6-D84A-4002-BB03-62CA5320E15F}" dt="2021-07-17T19:47:05.146" v="13590" actId="1076"/>
          <ac:picMkLst>
            <pc:docMk/>
            <pc:sldMk cId="3630968945" sldId="258"/>
            <ac:picMk id="5" creationId="{B9830175-83ED-4113-A37B-7FB7D8A5B474}"/>
          </ac:picMkLst>
        </pc:picChg>
        <pc:picChg chg="del">
          <ac:chgData name="Luca Santagata" userId="00378491a78a462e" providerId="LiveId" clId="{EC37D6D6-D84A-4002-BB03-62CA5320E15F}" dt="2021-07-15T15:39:14.388" v="1860" actId="21"/>
          <ac:picMkLst>
            <pc:docMk/>
            <pc:sldMk cId="3630968945" sldId="258"/>
            <ac:picMk id="6" creationId="{24391A93-1A5B-465E-B762-91CA48D5BC9D}"/>
          </ac:picMkLst>
        </pc:picChg>
        <pc:picChg chg="del">
          <ac:chgData name="Luca Santagata" userId="00378491a78a462e" providerId="LiveId" clId="{EC37D6D6-D84A-4002-BB03-62CA5320E15F}" dt="2021-07-15T15:39:17.890" v="1862" actId="21"/>
          <ac:picMkLst>
            <pc:docMk/>
            <pc:sldMk cId="3630968945" sldId="258"/>
            <ac:picMk id="8" creationId="{76CBEF7B-6566-4B92-946C-5C37434235B1}"/>
          </ac:picMkLst>
        </pc:picChg>
        <pc:picChg chg="del">
          <ac:chgData name="Luca Santagata" userId="00378491a78a462e" providerId="LiveId" clId="{EC37D6D6-D84A-4002-BB03-62CA5320E15F}" dt="2021-07-15T15:39:16.019" v="1861" actId="21"/>
          <ac:picMkLst>
            <pc:docMk/>
            <pc:sldMk cId="3630968945" sldId="258"/>
            <ac:picMk id="10" creationId="{A3DB83E7-18F0-40BB-8393-1039B83241A7}"/>
          </ac:picMkLst>
        </pc:picChg>
      </pc:sldChg>
      <pc:sldChg chg="modSp mod">
        <pc:chgData name="Luca Santagata" userId="00378491a78a462e" providerId="LiveId" clId="{EC37D6D6-D84A-4002-BB03-62CA5320E15F}" dt="2021-07-18T12:49:10.527" v="14382" actId="20577"/>
        <pc:sldMkLst>
          <pc:docMk/>
          <pc:sldMk cId="4232471951" sldId="259"/>
        </pc:sldMkLst>
        <pc:spChg chg="mod">
          <ac:chgData name="Luca Santagata" userId="00378491a78a462e" providerId="LiveId" clId="{EC37D6D6-D84A-4002-BB03-62CA5320E15F}" dt="2021-07-16T17:04:07.869" v="12034" actId="207"/>
          <ac:spMkLst>
            <pc:docMk/>
            <pc:sldMk cId="4232471951" sldId="259"/>
            <ac:spMk id="10" creationId="{DF3A638C-BC05-46E5-AAC5-60E826A75EF1}"/>
          </ac:spMkLst>
        </pc:spChg>
        <pc:spChg chg="mod">
          <ac:chgData name="Luca Santagata" userId="00378491a78a462e" providerId="LiveId" clId="{EC37D6D6-D84A-4002-BB03-62CA5320E15F}" dt="2021-07-16T16:59:17.689" v="11988" actId="20577"/>
          <ac:spMkLst>
            <pc:docMk/>
            <pc:sldMk cId="4232471951" sldId="259"/>
            <ac:spMk id="20" creationId="{F669D616-3223-48A4-8375-6AD7017F0599}"/>
          </ac:spMkLst>
        </pc:spChg>
        <pc:spChg chg="mod">
          <ac:chgData name="Luca Santagata" userId="00378491a78a462e" providerId="LiveId" clId="{EC37D6D6-D84A-4002-BB03-62CA5320E15F}" dt="2021-07-18T12:49:10.527" v="14382" actId="20577"/>
          <ac:spMkLst>
            <pc:docMk/>
            <pc:sldMk cId="4232471951" sldId="259"/>
            <ac:spMk id="24" creationId="{44987DD2-D5B5-4E89-B664-798789DF5FB5}"/>
          </ac:spMkLst>
        </pc:spChg>
      </pc:sldChg>
      <pc:sldChg chg="addSp delSp modSp mod modAnim">
        <pc:chgData name="Luca Santagata" userId="00378491a78a462e" providerId="LiveId" clId="{EC37D6D6-D84A-4002-BB03-62CA5320E15F}" dt="2021-07-19T07:21:46.258" v="14963" actId="20577"/>
        <pc:sldMkLst>
          <pc:docMk/>
          <pc:sldMk cId="2086640309" sldId="261"/>
        </pc:sldMkLst>
        <pc:spChg chg="mod">
          <ac:chgData name="Luca Santagata" userId="00378491a78a462e" providerId="LiveId" clId="{EC37D6D6-D84A-4002-BB03-62CA5320E15F}" dt="2021-07-14T20:57:48.552" v="152" actId="1076"/>
          <ac:spMkLst>
            <pc:docMk/>
            <pc:sldMk cId="2086640309" sldId="261"/>
            <ac:spMk id="4" creationId="{D57F9FFD-C89A-4FA7-89A0-4C82D2BEE794}"/>
          </ac:spMkLst>
        </pc:spChg>
        <pc:spChg chg="add del mod">
          <ac:chgData name="Luca Santagata" userId="00378491a78a462e" providerId="LiveId" clId="{EC37D6D6-D84A-4002-BB03-62CA5320E15F}" dt="2021-07-14T20:59:21.740" v="155" actId="21"/>
          <ac:spMkLst>
            <pc:docMk/>
            <pc:sldMk cId="2086640309" sldId="261"/>
            <ac:spMk id="5" creationId="{7B21C42B-17E7-4C6D-A5DB-219E0E1BC18C}"/>
          </ac:spMkLst>
        </pc:spChg>
        <pc:spChg chg="add del">
          <ac:chgData name="Luca Santagata" userId="00378491a78a462e" providerId="LiveId" clId="{EC37D6D6-D84A-4002-BB03-62CA5320E15F}" dt="2021-07-14T20:59:21.740" v="155" actId="21"/>
          <ac:spMkLst>
            <pc:docMk/>
            <pc:sldMk cId="2086640309" sldId="261"/>
            <ac:spMk id="6" creationId="{B402433D-477B-48DA-B094-C2775A8FC43E}"/>
          </ac:spMkLst>
        </pc:spChg>
        <pc:spChg chg="add del mod">
          <ac:chgData name="Luca Santagata" userId="00378491a78a462e" providerId="LiveId" clId="{EC37D6D6-D84A-4002-BB03-62CA5320E15F}" dt="2021-07-14T20:59:36" v="160"/>
          <ac:spMkLst>
            <pc:docMk/>
            <pc:sldMk cId="2086640309" sldId="261"/>
            <ac:spMk id="7" creationId="{A018C6B6-65B9-4C52-9C69-67AC05E1A926}"/>
          </ac:spMkLst>
        </pc:spChg>
        <pc:spChg chg="add mod">
          <ac:chgData name="Luca Santagata" userId="00378491a78a462e" providerId="LiveId" clId="{EC37D6D6-D84A-4002-BB03-62CA5320E15F}" dt="2021-07-14T20:59:32.931" v="158" actId="14100"/>
          <ac:spMkLst>
            <pc:docMk/>
            <pc:sldMk cId="2086640309" sldId="261"/>
            <ac:spMk id="8" creationId="{EE6AEFC8-225C-4833-A458-ED9FBD2C1CE3}"/>
          </ac:spMkLst>
        </pc:spChg>
        <pc:spChg chg="add mod">
          <ac:chgData name="Luca Santagata" userId="00378491a78a462e" providerId="LiveId" clId="{EC37D6D6-D84A-4002-BB03-62CA5320E15F}" dt="2021-07-18T13:50:41.845" v="14410" actId="20577"/>
          <ac:spMkLst>
            <pc:docMk/>
            <pc:sldMk cId="2086640309" sldId="261"/>
            <ac:spMk id="9" creationId="{DC139C55-5EB6-4D14-B30B-6DE5D924A791}"/>
          </ac:spMkLst>
        </pc:spChg>
        <pc:spChg chg="add mod">
          <ac:chgData name="Luca Santagata" userId="00378491a78a462e" providerId="LiveId" clId="{EC37D6D6-D84A-4002-BB03-62CA5320E15F}" dt="2021-07-15T15:39:41.109" v="1864" actId="1582"/>
          <ac:spMkLst>
            <pc:docMk/>
            <pc:sldMk cId="2086640309" sldId="261"/>
            <ac:spMk id="10" creationId="{6D174A16-E5CD-4235-A319-8464CC1BE6A8}"/>
          </ac:spMkLst>
        </pc:spChg>
        <pc:spChg chg="add mod">
          <ac:chgData name="Luca Santagata" userId="00378491a78a462e" providerId="LiveId" clId="{EC37D6D6-D84A-4002-BB03-62CA5320E15F}" dt="2021-07-15T15:39:50.993" v="1866" actId="1582"/>
          <ac:spMkLst>
            <pc:docMk/>
            <pc:sldMk cId="2086640309" sldId="261"/>
            <ac:spMk id="11" creationId="{42548EEB-4D5A-4427-A596-FADA722CCDB6}"/>
          </ac:spMkLst>
        </pc:spChg>
        <pc:spChg chg="add mod">
          <ac:chgData name="Luca Santagata" userId="00378491a78a462e" providerId="LiveId" clId="{EC37D6D6-D84A-4002-BB03-62CA5320E15F}" dt="2021-07-15T15:40:40.311" v="1872" actId="1582"/>
          <ac:spMkLst>
            <pc:docMk/>
            <pc:sldMk cId="2086640309" sldId="261"/>
            <ac:spMk id="12" creationId="{5DF064C3-B9CE-47C3-9952-A9A83D88696E}"/>
          </ac:spMkLst>
        </pc:spChg>
        <pc:spChg chg="add mod">
          <ac:chgData name="Luca Santagata" userId="00378491a78a462e" providerId="LiveId" clId="{EC37D6D6-D84A-4002-BB03-62CA5320E15F}" dt="2021-07-19T07:21:46.258" v="14963" actId="20577"/>
          <ac:spMkLst>
            <pc:docMk/>
            <pc:sldMk cId="2086640309" sldId="261"/>
            <ac:spMk id="13" creationId="{8DF0E0C7-A67B-4CF5-A3E9-B4BBACEBF3C6}"/>
          </ac:spMkLst>
        </pc:spChg>
        <pc:spChg chg="add mod">
          <ac:chgData name="Luca Santagata" userId="00378491a78a462e" providerId="LiveId" clId="{EC37D6D6-D84A-4002-BB03-62CA5320E15F}" dt="2021-07-15T15:40:28.275" v="1870" actId="1582"/>
          <ac:spMkLst>
            <pc:docMk/>
            <pc:sldMk cId="2086640309" sldId="261"/>
            <ac:spMk id="14" creationId="{41AAD814-B2B6-4940-844F-B968713E463C}"/>
          </ac:spMkLst>
        </pc:spChg>
        <pc:spChg chg="add mod">
          <ac:chgData name="Luca Santagata" userId="00378491a78a462e" providerId="LiveId" clId="{EC37D6D6-D84A-4002-BB03-62CA5320E15F}" dt="2021-07-15T15:39:59.938" v="1868" actId="1582"/>
          <ac:spMkLst>
            <pc:docMk/>
            <pc:sldMk cId="2086640309" sldId="261"/>
            <ac:spMk id="15" creationId="{915220C4-BEDF-4D37-A75D-CA89E057D300}"/>
          </ac:spMkLst>
        </pc:spChg>
        <pc:spChg chg="add mod">
          <ac:chgData name="Luca Santagata" userId="00378491a78a462e" providerId="LiveId" clId="{EC37D6D6-D84A-4002-BB03-62CA5320E15F}" dt="2021-07-15T15:40:50.444" v="1873" actId="1582"/>
          <ac:spMkLst>
            <pc:docMk/>
            <pc:sldMk cId="2086640309" sldId="261"/>
            <ac:spMk id="16" creationId="{9B9CC62D-7B27-4103-BC61-AEE4855341DB}"/>
          </ac:spMkLst>
        </pc:spChg>
        <pc:spChg chg="add mod">
          <ac:chgData name="Luca Santagata" userId="00378491a78a462e" providerId="LiveId" clId="{EC37D6D6-D84A-4002-BB03-62CA5320E15F}" dt="2021-07-15T15:40:58.884" v="1874" actId="1582"/>
          <ac:spMkLst>
            <pc:docMk/>
            <pc:sldMk cId="2086640309" sldId="261"/>
            <ac:spMk id="17" creationId="{2779040C-9E28-4D73-874B-AEBF12A171CB}"/>
          </ac:spMkLst>
        </pc:spChg>
        <pc:spChg chg="add mod">
          <ac:chgData name="Luca Santagata" userId="00378491a78a462e" providerId="LiveId" clId="{EC37D6D6-D84A-4002-BB03-62CA5320E15F}" dt="2021-07-14T21:27:20.645" v="670" actId="1076"/>
          <ac:spMkLst>
            <pc:docMk/>
            <pc:sldMk cId="2086640309" sldId="261"/>
            <ac:spMk id="18" creationId="{14D0D188-9BFB-40C0-AD85-5F44CDFB0DD2}"/>
          </ac:spMkLst>
        </pc:spChg>
        <pc:spChg chg="add del mod">
          <ac:chgData name="Luca Santagata" userId="00378491a78a462e" providerId="LiveId" clId="{EC37D6D6-D84A-4002-BB03-62CA5320E15F}" dt="2021-07-14T21:12:08.237" v="417"/>
          <ac:spMkLst>
            <pc:docMk/>
            <pc:sldMk cId="2086640309" sldId="261"/>
            <ac:spMk id="19" creationId="{3948C168-B077-40B8-B782-98157265E2C6}"/>
          </ac:spMkLst>
        </pc:spChg>
        <pc:spChg chg="add mod">
          <ac:chgData name="Luca Santagata" userId="00378491a78a462e" providerId="LiveId" clId="{EC37D6D6-D84A-4002-BB03-62CA5320E15F}" dt="2021-07-18T13:25:23.094" v="14399" actId="20577"/>
          <ac:spMkLst>
            <pc:docMk/>
            <pc:sldMk cId="2086640309" sldId="261"/>
            <ac:spMk id="20" creationId="{A6BE71D6-AAC1-4BC6-BF6F-7477B7932D2A}"/>
          </ac:spMkLst>
        </pc:spChg>
        <pc:spChg chg="add mod">
          <ac:chgData name="Luca Santagata" userId="00378491a78a462e" providerId="LiveId" clId="{EC37D6D6-D84A-4002-BB03-62CA5320E15F}" dt="2021-07-14T21:27:23.989" v="671" actId="1076"/>
          <ac:spMkLst>
            <pc:docMk/>
            <pc:sldMk cId="2086640309" sldId="261"/>
            <ac:spMk id="21" creationId="{575409CB-52C5-4EF9-B993-925877E105CA}"/>
          </ac:spMkLst>
        </pc:spChg>
        <pc:spChg chg="add del mod">
          <ac:chgData name="Luca Santagata" userId="00378491a78a462e" providerId="LiveId" clId="{EC37D6D6-D84A-4002-BB03-62CA5320E15F}" dt="2021-07-17T20:30:45.519" v="13817" actId="1076"/>
          <ac:spMkLst>
            <pc:docMk/>
            <pc:sldMk cId="2086640309" sldId="261"/>
            <ac:spMk id="22" creationId="{447896EA-7783-4062-B19B-FFF3871ACA15}"/>
          </ac:spMkLst>
        </pc:spChg>
        <pc:spChg chg="add mod">
          <ac:chgData name="Luca Santagata" userId="00378491a78a462e" providerId="LiveId" clId="{EC37D6D6-D84A-4002-BB03-62CA5320E15F}" dt="2021-07-14T21:27:34.493" v="673" actId="1076"/>
          <ac:spMkLst>
            <pc:docMk/>
            <pc:sldMk cId="2086640309" sldId="261"/>
            <ac:spMk id="23" creationId="{A4818617-3210-4ABC-84A0-32E01D2222C0}"/>
          </ac:spMkLst>
        </pc:spChg>
        <pc:spChg chg="add mod">
          <ac:chgData name="Luca Santagata" userId="00378491a78a462e" providerId="LiveId" clId="{EC37D6D6-D84A-4002-BB03-62CA5320E15F}" dt="2021-07-14T21:27:37.268" v="674" actId="1076"/>
          <ac:spMkLst>
            <pc:docMk/>
            <pc:sldMk cId="2086640309" sldId="261"/>
            <ac:spMk id="24" creationId="{8BBDE0B3-A6B5-4C88-AE06-E7E3BDF8B3F7}"/>
          </ac:spMkLst>
        </pc:spChg>
        <pc:spChg chg="add mod">
          <ac:chgData name="Luca Santagata" userId="00378491a78a462e" providerId="LiveId" clId="{EC37D6D6-D84A-4002-BB03-62CA5320E15F}" dt="2021-07-14T21:27:39.805" v="675" actId="1076"/>
          <ac:spMkLst>
            <pc:docMk/>
            <pc:sldMk cId="2086640309" sldId="261"/>
            <ac:spMk id="25" creationId="{81E4D1D3-82A6-458F-9343-FC6A4C3F1882}"/>
          </ac:spMkLst>
        </pc:spChg>
        <pc:spChg chg="add mod">
          <ac:chgData name="Luca Santagata" userId="00378491a78a462e" providerId="LiveId" clId="{EC37D6D6-D84A-4002-BB03-62CA5320E15F}" dt="2021-07-14T21:27:55.237" v="702" actId="1076"/>
          <ac:spMkLst>
            <pc:docMk/>
            <pc:sldMk cId="2086640309" sldId="261"/>
            <ac:spMk id="26" creationId="{7C8A9A45-3A87-4079-B148-F223E1338F85}"/>
          </ac:spMkLst>
        </pc:spChg>
      </pc:sldChg>
      <pc:sldChg chg="addSp delSp modSp new mod ord modAnim">
        <pc:chgData name="Luca Santagata" userId="00378491a78a462e" providerId="LiveId" clId="{EC37D6D6-D84A-4002-BB03-62CA5320E15F}" dt="2021-07-15T15:41:18.338" v="1883"/>
        <pc:sldMkLst>
          <pc:docMk/>
          <pc:sldMk cId="4065050479" sldId="262"/>
        </pc:sldMkLst>
        <pc:spChg chg="del">
          <ac:chgData name="Luca Santagata" userId="00378491a78a462e" providerId="LiveId" clId="{EC37D6D6-D84A-4002-BB03-62CA5320E15F}" dt="2021-07-14T21:30:27.667" v="726" actId="21"/>
          <ac:spMkLst>
            <pc:docMk/>
            <pc:sldMk cId="4065050479" sldId="262"/>
            <ac:spMk id="2" creationId="{4286E0FD-7DB6-4F9C-9453-8398847A5CC9}"/>
          </ac:spMkLst>
        </pc:spChg>
        <pc:spChg chg="del">
          <ac:chgData name="Luca Santagata" userId="00378491a78a462e" providerId="LiveId" clId="{EC37D6D6-D84A-4002-BB03-62CA5320E15F}" dt="2021-07-14T21:30:25.413" v="725" actId="21"/>
          <ac:spMkLst>
            <pc:docMk/>
            <pc:sldMk cId="4065050479" sldId="262"/>
            <ac:spMk id="3" creationId="{D286BF35-BD8A-47BC-8001-7E9BDA9D5B34}"/>
          </ac:spMkLst>
        </pc:spChg>
        <pc:spChg chg="add del mod">
          <ac:chgData name="Luca Santagata" userId="00378491a78a462e" providerId="LiveId" clId="{EC37D6D6-D84A-4002-BB03-62CA5320E15F}" dt="2021-07-14T21:30:37.927" v="731"/>
          <ac:spMkLst>
            <pc:docMk/>
            <pc:sldMk cId="4065050479" sldId="262"/>
            <ac:spMk id="4" creationId="{A2B868F9-77DD-4CFF-9949-7CDAC5951692}"/>
          </ac:spMkLst>
        </pc:spChg>
        <pc:spChg chg="add mod">
          <ac:chgData name="Luca Santagata" userId="00378491a78a462e" providerId="LiveId" clId="{EC37D6D6-D84A-4002-BB03-62CA5320E15F}" dt="2021-07-14T21:31:54.449" v="754" actId="20577"/>
          <ac:spMkLst>
            <pc:docMk/>
            <pc:sldMk cId="4065050479" sldId="262"/>
            <ac:spMk id="5" creationId="{CDA0EB35-4BCE-4BC1-A4C0-1DFE654B2C16}"/>
          </ac:spMkLst>
        </pc:spChg>
        <pc:spChg chg="add del mod">
          <ac:chgData name="Luca Santagata" userId="00378491a78a462e" providerId="LiveId" clId="{EC37D6D6-D84A-4002-BB03-62CA5320E15F}" dt="2021-07-14T21:30:37.928" v="733"/>
          <ac:spMkLst>
            <pc:docMk/>
            <pc:sldMk cId="4065050479" sldId="262"/>
            <ac:spMk id="6" creationId="{B45B693D-9BF6-4323-9E34-F72801A2FACA}"/>
          </ac:spMkLst>
        </pc:spChg>
        <pc:spChg chg="add mod">
          <ac:chgData name="Luca Santagata" userId="00378491a78a462e" providerId="LiveId" clId="{EC37D6D6-D84A-4002-BB03-62CA5320E15F}" dt="2021-07-14T21:32:53.092" v="817" actId="1076"/>
          <ac:spMkLst>
            <pc:docMk/>
            <pc:sldMk cId="4065050479" sldId="262"/>
            <ac:spMk id="7" creationId="{91BC0B74-CEC8-4BF5-AC87-7ECA5018BD8C}"/>
          </ac:spMkLst>
        </pc:spChg>
      </pc:sldChg>
      <pc:sldChg chg="addSp delSp modSp new mod modAnim">
        <pc:chgData name="Luca Santagata" userId="00378491a78a462e" providerId="LiveId" clId="{EC37D6D6-D84A-4002-BB03-62CA5320E15F}" dt="2021-07-15T16:31:04.863" v="3548"/>
        <pc:sldMkLst>
          <pc:docMk/>
          <pc:sldMk cId="1491206248" sldId="263"/>
        </pc:sldMkLst>
        <pc:spChg chg="del">
          <ac:chgData name="Luca Santagata" userId="00378491a78a462e" providerId="LiveId" clId="{EC37D6D6-D84A-4002-BB03-62CA5320E15F}" dt="2021-07-15T16:00:20.400" v="2444" actId="21"/>
          <ac:spMkLst>
            <pc:docMk/>
            <pc:sldMk cId="1491206248" sldId="263"/>
            <ac:spMk id="2" creationId="{9C6DD982-E9A5-4841-A705-66C25D951666}"/>
          </ac:spMkLst>
        </pc:spChg>
        <pc:spChg chg="del">
          <ac:chgData name="Luca Santagata" userId="00378491a78a462e" providerId="LiveId" clId="{EC37D6D6-D84A-4002-BB03-62CA5320E15F}" dt="2021-07-15T16:00:22.234" v="2445" actId="21"/>
          <ac:spMkLst>
            <pc:docMk/>
            <pc:sldMk cId="1491206248" sldId="263"/>
            <ac:spMk id="3" creationId="{4B97CDCB-AF72-4E79-8391-7C63C458915A}"/>
          </ac:spMkLst>
        </pc:spChg>
        <pc:spChg chg="add mod">
          <ac:chgData name="Luca Santagata" userId="00378491a78a462e" providerId="LiveId" clId="{EC37D6D6-D84A-4002-BB03-62CA5320E15F}" dt="2021-07-15T16:02:09.083" v="2538" actId="114"/>
          <ac:spMkLst>
            <pc:docMk/>
            <pc:sldMk cId="1491206248" sldId="263"/>
            <ac:spMk id="4" creationId="{24616CCF-9D88-42EA-BB01-5AF3D41CC9C5}"/>
          </ac:spMkLst>
        </pc:spChg>
        <pc:spChg chg="add del mod">
          <ac:chgData name="Luca Santagata" userId="00378491a78a462e" providerId="LiveId" clId="{EC37D6D6-D84A-4002-BB03-62CA5320E15F}" dt="2021-07-15T16:04:23.977" v="2552"/>
          <ac:spMkLst>
            <pc:docMk/>
            <pc:sldMk cId="1491206248" sldId="263"/>
            <ac:spMk id="7" creationId="{EAC4A5CA-AA54-4B75-9B89-4A5B7C8EFA81}"/>
          </ac:spMkLst>
        </pc:spChg>
        <pc:spChg chg="add mod">
          <ac:chgData name="Luca Santagata" userId="00378491a78a462e" providerId="LiveId" clId="{EC37D6D6-D84A-4002-BB03-62CA5320E15F}" dt="2021-07-15T16:30:47.937" v="3544" actId="1076"/>
          <ac:spMkLst>
            <pc:docMk/>
            <pc:sldMk cId="1491206248" sldId="263"/>
            <ac:spMk id="8" creationId="{874C4CEC-6864-45A4-9AF7-ED9798AF5724}"/>
          </ac:spMkLst>
        </pc:spChg>
        <pc:spChg chg="add mod">
          <ac:chgData name="Luca Santagata" userId="00378491a78a462e" providerId="LiveId" clId="{EC37D6D6-D84A-4002-BB03-62CA5320E15F}" dt="2021-07-15T16:30:44.472" v="3543" actId="113"/>
          <ac:spMkLst>
            <pc:docMk/>
            <pc:sldMk cId="1491206248" sldId="263"/>
            <ac:spMk id="9" creationId="{7FE31E3B-6372-478F-80A7-7327E2EFFB7B}"/>
          </ac:spMkLst>
        </pc:spChg>
        <pc:picChg chg="add mod">
          <ac:chgData name="Luca Santagata" userId="00378491a78a462e" providerId="LiveId" clId="{EC37D6D6-D84A-4002-BB03-62CA5320E15F}" dt="2021-07-15T16:20:13.702" v="2962" actId="1076"/>
          <ac:picMkLst>
            <pc:docMk/>
            <pc:sldMk cId="1491206248" sldId="263"/>
            <ac:picMk id="6" creationId="{15D156CB-A9EE-4D13-91AF-5A1A9ACB28BB}"/>
          </ac:picMkLst>
        </pc:picChg>
      </pc:sldChg>
      <pc:sldChg chg="addSp delSp modSp new mod ord setBg modAnim">
        <pc:chgData name="Luca Santagata" userId="00378491a78a462e" providerId="LiveId" clId="{EC37D6D6-D84A-4002-BB03-62CA5320E15F}" dt="2021-07-15T15:54:45.082" v="2443" actId="207"/>
        <pc:sldMkLst>
          <pc:docMk/>
          <pc:sldMk cId="3683990527" sldId="264"/>
        </pc:sldMkLst>
        <pc:spChg chg="mod">
          <ac:chgData name="Luca Santagata" userId="00378491a78a462e" providerId="LiveId" clId="{EC37D6D6-D84A-4002-BB03-62CA5320E15F}" dt="2021-07-15T15:51:21.534" v="2399" actId="114"/>
          <ac:spMkLst>
            <pc:docMk/>
            <pc:sldMk cId="3683990527" sldId="264"/>
            <ac:spMk id="2" creationId="{7B8D7A02-8DD7-4541-AB65-A86DFAA423BC}"/>
          </ac:spMkLst>
        </pc:spChg>
        <pc:spChg chg="del mod">
          <ac:chgData name="Luca Santagata" userId="00378491a78a462e" providerId="LiveId" clId="{EC37D6D6-D84A-4002-BB03-62CA5320E15F}" dt="2021-07-15T15:43:28.859" v="1932" actId="21"/>
          <ac:spMkLst>
            <pc:docMk/>
            <pc:sldMk cId="3683990527" sldId="264"/>
            <ac:spMk id="3" creationId="{86A66DB0-6D2E-41DE-ACEA-D53376FCE8AD}"/>
          </ac:spMkLst>
        </pc:spChg>
        <pc:spChg chg="add mod">
          <ac:chgData name="Luca Santagata" userId="00378491a78a462e" providerId="LiveId" clId="{EC37D6D6-D84A-4002-BB03-62CA5320E15F}" dt="2021-07-15T15:54:45.082" v="2443" actId="207"/>
          <ac:spMkLst>
            <pc:docMk/>
            <pc:sldMk cId="3683990527" sldId="264"/>
            <ac:spMk id="4" creationId="{972288D3-5D58-4599-94F1-BC75601DC683}"/>
          </ac:spMkLst>
        </pc:spChg>
        <pc:spChg chg="add mod">
          <ac:chgData name="Luca Santagata" userId="00378491a78a462e" providerId="LiveId" clId="{EC37D6D6-D84A-4002-BB03-62CA5320E15F}" dt="2021-07-15T15:52:03.486" v="2406" actId="1582"/>
          <ac:spMkLst>
            <pc:docMk/>
            <pc:sldMk cId="3683990527" sldId="264"/>
            <ac:spMk id="7" creationId="{1ED761AB-E55A-41B0-A772-C63233793BDD}"/>
          </ac:spMkLst>
        </pc:spChg>
        <pc:spChg chg="add">
          <ac:chgData name="Luca Santagata" userId="00378491a78a462e" providerId="LiveId" clId="{EC37D6D6-D84A-4002-BB03-62CA5320E15F}" dt="2021-07-15T15:50:08.789" v="2381" actId="26606"/>
          <ac:spMkLst>
            <pc:docMk/>
            <pc:sldMk cId="3683990527" sldId="264"/>
            <ac:spMk id="11" creationId="{C2E4E997-8672-4FFD-B8EC-9932A8E4714B}"/>
          </ac:spMkLst>
        </pc:spChg>
        <pc:spChg chg="add mod">
          <ac:chgData name="Luca Santagata" userId="00378491a78a462e" providerId="LiveId" clId="{EC37D6D6-D84A-4002-BB03-62CA5320E15F}" dt="2021-07-15T15:52:23.916" v="2413" actId="1076"/>
          <ac:spMkLst>
            <pc:docMk/>
            <pc:sldMk cId="3683990527" sldId="264"/>
            <ac:spMk id="44" creationId="{A7B9A3DD-99E9-4DBF-B318-74D749D3D6E1}"/>
          </ac:spMkLst>
        </pc:spChg>
        <pc:spChg chg="add mod">
          <ac:chgData name="Luca Santagata" userId="00378491a78a462e" providerId="LiveId" clId="{EC37D6D6-D84A-4002-BB03-62CA5320E15F}" dt="2021-07-15T15:52:37.873" v="2417" actId="1076"/>
          <ac:spMkLst>
            <pc:docMk/>
            <pc:sldMk cId="3683990527" sldId="264"/>
            <ac:spMk id="45" creationId="{4070E1A5-2A0A-4B98-8CE1-AFE1E1A4204F}"/>
          </ac:spMkLst>
        </pc:spChg>
        <pc:grpChg chg="add">
          <ac:chgData name="Luca Santagata" userId="00378491a78a462e" providerId="LiveId" clId="{EC37D6D6-D84A-4002-BB03-62CA5320E15F}" dt="2021-07-15T15:50:08.789" v="2381" actId="26606"/>
          <ac:grpSpMkLst>
            <pc:docMk/>
            <pc:sldMk cId="3683990527" sldId="264"/>
            <ac:grpSpMk id="15" creationId="{453E4DEE-E996-40F8-8635-0FF43D7348F9}"/>
          </ac:grpSpMkLst>
        </pc:grpChg>
        <pc:picChg chg="add mod">
          <ac:chgData name="Luca Santagata" userId="00378491a78a462e" providerId="LiveId" clId="{EC37D6D6-D84A-4002-BB03-62CA5320E15F}" dt="2021-07-15T15:52:29.867" v="2414" actId="1076"/>
          <ac:picMkLst>
            <pc:docMk/>
            <pc:sldMk cId="3683990527" sldId="264"/>
            <ac:picMk id="6" creationId="{260758ED-C2E0-40C2-A0AA-06F12389477C}"/>
          </ac:picMkLst>
        </pc:picChg>
        <pc:picChg chg="add">
          <ac:chgData name="Luca Santagata" userId="00378491a78a462e" providerId="LiveId" clId="{EC37D6D6-D84A-4002-BB03-62CA5320E15F}" dt="2021-07-15T15:50:08.789" v="2381" actId="26606"/>
          <ac:picMkLst>
            <pc:docMk/>
            <pc:sldMk cId="3683990527" sldId="264"/>
            <ac:picMk id="13" creationId="{FE6BA9E6-1D9E-4D30-B528-D49FA1342E4E}"/>
          </ac:picMkLst>
        </pc:picChg>
        <pc:picChg chg="add del mod">
          <ac:chgData name="Luca Santagata" userId="00378491a78a462e" providerId="LiveId" clId="{EC37D6D6-D84A-4002-BB03-62CA5320E15F}" dt="2021-07-15T15:52:12.469" v="2408" actId="21"/>
          <ac:picMkLst>
            <pc:docMk/>
            <pc:sldMk cId="3683990527" sldId="264"/>
            <ac:picMk id="43" creationId="{F29C7DE6-8240-4DA6-9C58-E1FFE431FC20}"/>
          </ac:picMkLst>
        </pc:picChg>
      </pc:sldChg>
      <pc:sldChg chg="addSp delSp modSp new mod">
        <pc:chgData name="Luca Santagata" userId="00378491a78a462e" providerId="LiveId" clId="{EC37D6D6-D84A-4002-BB03-62CA5320E15F}" dt="2021-07-15T16:49:55.328" v="3900" actId="114"/>
        <pc:sldMkLst>
          <pc:docMk/>
          <pc:sldMk cId="3581665418" sldId="265"/>
        </pc:sldMkLst>
        <pc:spChg chg="del">
          <ac:chgData name="Luca Santagata" userId="00378491a78a462e" providerId="LiveId" clId="{EC37D6D6-D84A-4002-BB03-62CA5320E15F}" dt="2021-07-15T16:25:53.535" v="3070" actId="21"/>
          <ac:spMkLst>
            <pc:docMk/>
            <pc:sldMk cId="3581665418" sldId="265"/>
            <ac:spMk id="2" creationId="{F16756B4-3841-4B2B-9F7E-4E3F3C04E583}"/>
          </ac:spMkLst>
        </pc:spChg>
        <pc:spChg chg="del">
          <ac:chgData name="Luca Santagata" userId="00378491a78a462e" providerId="LiveId" clId="{EC37D6D6-D84A-4002-BB03-62CA5320E15F}" dt="2021-07-15T16:25:55.565" v="3071" actId="21"/>
          <ac:spMkLst>
            <pc:docMk/>
            <pc:sldMk cId="3581665418" sldId="265"/>
            <ac:spMk id="3" creationId="{2934833F-BCCD-480F-A3AC-E7D9D52788A2}"/>
          </ac:spMkLst>
        </pc:spChg>
        <pc:spChg chg="add del mod">
          <ac:chgData name="Luca Santagata" userId="00378491a78a462e" providerId="LiveId" clId="{EC37D6D6-D84A-4002-BB03-62CA5320E15F}" dt="2021-07-15T16:26:01.511" v="3074"/>
          <ac:spMkLst>
            <pc:docMk/>
            <pc:sldMk cId="3581665418" sldId="265"/>
            <ac:spMk id="4" creationId="{D3DFFCE2-3507-466F-8487-F0A5E3E41333}"/>
          </ac:spMkLst>
        </pc:spChg>
        <pc:spChg chg="add del mod">
          <ac:chgData name="Luca Santagata" userId="00378491a78a462e" providerId="LiveId" clId="{EC37D6D6-D84A-4002-BB03-62CA5320E15F}" dt="2021-07-15T16:26:38.109" v="3165" actId="21"/>
          <ac:spMkLst>
            <pc:docMk/>
            <pc:sldMk cId="3581665418" sldId="265"/>
            <ac:spMk id="5" creationId="{A840B0E1-E991-44BC-AC19-1A0BFAD1471B}"/>
          </ac:spMkLst>
        </pc:spChg>
        <pc:spChg chg="add mod">
          <ac:chgData name="Luca Santagata" userId="00378491a78a462e" providerId="LiveId" clId="{EC37D6D6-D84A-4002-BB03-62CA5320E15F}" dt="2021-07-15T16:33:35.612" v="3624" actId="122"/>
          <ac:spMkLst>
            <pc:docMk/>
            <pc:sldMk cId="3581665418" sldId="265"/>
            <ac:spMk id="6" creationId="{5316C3F8-49CE-4830-81DD-F3F22D5FECB3}"/>
          </ac:spMkLst>
        </pc:spChg>
        <pc:spChg chg="add mod">
          <ac:chgData name="Luca Santagata" userId="00378491a78a462e" providerId="LiveId" clId="{EC37D6D6-D84A-4002-BB03-62CA5320E15F}" dt="2021-07-15T16:49:55.328" v="3900" actId="114"/>
          <ac:spMkLst>
            <pc:docMk/>
            <pc:sldMk cId="3581665418" sldId="265"/>
            <ac:spMk id="7" creationId="{52BCF8FB-4464-4684-99A2-8C95843D419C}"/>
          </ac:spMkLst>
        </pc:spChg>
        <pc:picChg chg="add mod">
          <ac:chgData name="Luca Santagata" userId="00378491a78a462e" providerId="LiveId" clId="{EC37D6D6-D84A-4002-BB03-62CA5320E15F}" dt="2021-07-15T16:49:31.116" v="3865" actId="1582"/>
          <ac:picMkLst>
            <pc:docMk/>
            <pc:sldMk cId="3581665418" sldId="265"/>
            <ac:picMk id="9" creationId="{8778C8B2-F77E-4932-BA92-175A708E16D4}"/>
          </ac:picMkLst>
        </pc:picChg>
      </pc:sldChg>
      <pc:sldChg chg="addSp delSp modSp new mod modAnim">
        <pc:chgData name="Luca Santagata" userId="00378491a78a462e" providerId="LiveId" clId="{EC37D6D6-D84A-4002-BB03-62CA5320E15F}" dt="2021-07-18T14:38:56.066" v="14411" actId="20577"/>
        <pc:sldMkLst>
          <pc:docMk/>
          <pc:sldMk cId="4175892774" sldId="266"/>
        </pc:sldMkLst>
        <pc:spChg chg="del">
          <ac:chgData name="Luca Santagata" userId="00378491a78a462e" providerId="LiveId" clId="{EC37D6D6-D84A-4002-BB03-62CA5320E15F}" dt="2021-07-15T16:50:01.372" v="3901" actId="21"/>
          <ac:spMkLst>
            <pc:docMk/>
            <pc:sldMk cId="4175892774" sldId="266"/>
            <ac:spMk id="2" creationId="{406F02A5-396C-4FD7-B07B-C796F89E149B}"/>
          </ac:spMkLst>
        </pc:spChg>
        <pc:spChg chg="del">
          <ac:chgData name="Luca Santagata" userId="00378491a78a462e" providerId="LiveId" clId="{EC37D6D6-D84A-4002-BB03-62CA5320E15F}" dt="2021-07-15T16:50:36.755" v="3918" actId="21"/>
          <ac:spMkLst>
            <pc:docMk/>
            <pc:sldMk cId="4175892774" sldId="266"/>
            <ac:spMk id="3" creationId="{93CD6A58-B566-40A1-A3E4-9B70820C9BD6}"/>
          </ac:spMkLst>
        </pc:spChg>
        <pc:spChg chg="add mod">
          <ac:chgData name="Luca Santagata" userId="00378491a78a462e" providerId="LiveId" clId="{EC37D6D6-D84A-4002-BB03-62CA5320E15F}" dt="2021-07-15T17:04:45.124" v="4815" actId="14100"/>
          <ac:spMkLst>
            <pc:docMk/>
            <pc:sldMk cId="4175892774" sldId="266"/>
            <ac:spMk id="4" creationId="{4088B2EA-15D4-4392-B979-D5091DFFE334}"/>
          </ac:spMkLst>
        </pc:spChg>
        <pc:spChg chg="add mod">
          <ac:chgData name="Luca Santagata" userId="00378491a78a462e" providerId="LiveId" clId="{EC37D6D6-D84A-4002-BB03-62CA5320E15F}" dt="2021-07-15T17:00:52.911" v="4709" actId="12"/>
          <ac:spMkLst>
            <pc:docMk/>
            <pc:sldMk cId="4175892774" sldId="266"/>
            <ac:spMk id="5" creationId="{8BB3B2E8-EDB9-4C86-BE5D-7B36FBBA310C}"/>
          </ac:spMkLst>
        </pc:spChg>
        <pc:spChg chg="add mod">
          <ac:chgData name="Luca Santagata" userId="00378491a78a462e" providerId="LiveId" clId="{EC37D6D6-D84A-4002-BB03-62CA5320E15F}" dt="2021-07-15T17:00:57.423" v="4710" actId="12"/>
          <ac:spMkLst>
            <pc:docMk/>
            <pc:sldMk cId="4175892774" sldId="266"/>
            <ac:spMk id="6" creationId="{10865D88-B3B5-407B-98E9-EA1329ADABEE}"/>
          </ac:spMkLst>
        </pc:spChg>
        <pc:spChg chg="add mod">
          <ac:chgData name="Luca Santagata" userId="00378491a78a462e" providerId="LiveId" clId="{EC37D6D6-D84A-4002-BB03-62CA5320E15F}" dt="2021-07-18T14:38:56.066" v="14411" actId="20577"/>
          <ac:spMkLst>
            <pc:docMk/>
            <pc:sldMk cId="4175892774" sldId="266"/>
            <ac:spMk id="7" creationId="{C5A8F708-C302-4D9A-AAE2-F558130B2EF0}"/>
          </ac:spMkLst>
        </pc:spChg>
        <pc:spChg chg="add mod">
          <ac:chgData name="Luca Santagata" userId="00378491a78a462e" providerId="LiveId" clId="{EC37D6D6-D84A-4002-BB03-62CA5320E15F}" dt="2021-07-15T17:01:58.846" v="4718" actId="1076"/>
          <ac:spMkLst>
            <pc:docMk/>
            <pc:sldMk cId="4175892774" sldId="266"/>
            <ac:spMk id="8" creationId="{F3EE879F-AF27-42AD-9578-43CC0AC60A06}"/>
          </ac:spMkLst>
        </pc:spChg>
        <pc:spChg chg="add mod">
          <ac:chgData name="Luca Santagata" userId="00378491a78a462e" providerId="LiveId" clId="{EC37D6D6-D84A-4002-BB03-62CA5320E15F}" dt="2021-07-15T17:04:03.772" v="4806" actId="14100"/>
          <ac:spMkLst>
            <pc:docMk/>
            <pc:sldMk cId="4175892774" sldId="266"/>
            <ac:spMk id="9" creationId="{FCEE72D6-4419-4BD1-BDA5-2B8DC75EA785}"/>
          </ac:spMkLst>
        </pc:spChg>
        <pc:spChg chg="add del mod">
          <ac:chgData name="Luca Santagata" userId="00378491a78a462e" providerId="LiveId" clId="{EC37D6D6-D84A-4002-BB03-62CA5320E15F}" dt="2021-07-15T17:04:26.611" v="4812"/>
          <ac:spMkLst>
            <pc:docMk/>
            <pc:sldMk cId="4175892774" sldId="266"/>
            <ac:spMk id="10" creationId="{91E3CBBE-F475-4CC5-AA56-98B271B52843}"/>
          </ac:spMkLst>
        </pc:spChg>
        <pc:spChg chg="add mod">
          <ac:chgData name="Luca Santagata" userId="00378491a78a462e" providerId="LiveId" clId="{EC37D6D6-D84A-4002-BB03-62CA5320E15F}" dt="2021-07-15T17:03:59.259" v="4805" actId="1076"/>
          <ac:spMkLst>
            <pc:docMk/>
            <pc:sldMk cId="4175892774" sldId="266"/>
            <ac:spMk id="11" creationId="{3DA66F76-285E-40C4-97B5-21B8D54D7998}"/>
          </ac:spMkLst>
        </pc:spChg>
        <pc:spChg chg="add mod">
          <ac:chgData name="Luca Santagata" userId="00378491a78a462e" providerId="LiveId" clId="{EC37D6D6-D84A-4002-BB03-62CA5320E15F}" dt="2021-07-15T17:04:24.028" v="4810" actId="1076"/>
          <ac:spMkLst>
            <pc:docMk/>
            <pc:sldMk cId="4175892774" sldId="266"/>
            <ac:spMk id="12" creationId="{E8E6F5D0-4A76-4CC4-AE81-D6420718AB8A}"/>
          </ac:spMkLst>
        </pc:spChg>
      </pc:sldChg>
      <pc:sldChg chg="addSp delSp modSp new mod modAnim">
        <pc:chgData name="Luca Santagata" userId="00378491a78a462e" providerId="LiveId" clId="{EC37D6D6-D84A-4002-BB03-62CA5320E15F}" dt="2021-07-18T14:44:59.210" v="14434" actId="14100"/>
        <pc:sldMkLst>
          <pc:docMk/>
          <pc:sldMk cId="830835029" sldId="267"/>
        </pc:sldMkLst>
        <pc:spChg chg="del">
          <ac:chgData name="Luca Santagata" userId="00378491a78a462e" providerId="LiveId" clId="{EC37D6D6-D84A-4002-BB03-62CA5320E15F}" dt="2021-07-15T17:05:30.414" v="4824" actId="21"/>
          <ac:spMkLst>
            <pc:docMk/>
            <pc:sldMk cId="830835029" sldId="267"/>
            <ac:spMk id="2" creationId="{3C1C0D59-77C0-46C7-8027-792B907E894D}"/>
          </ac:spMkLst>
        </pc:spChg>
        <pc:spChg chg="del">
          <ac:chgData name="Luca Santagata" userId="00378491a78a462e" providerId="LiveId" clId="{EC37D6D6-D84A-4002-BB03-62CA5320E15F}" dt="2021-07-15T17:05:32.327" v="4825" actId="21"/>
          <ac:spMkLst>
            <pc:docMk/>
            <pc:sldMk cId="830835029" sldId="267"/>
            <ac:spMk id="3" creationId="{2D331CB1-E71D-490E-A441-87362C86D6CF}"/>
          </ac:spMkLst>
        </pc:spChg>
        <pc:spChg chg="add mod">
          <ac:chgData name="Luca Santagata" userId="00378491a78a462e" providerId="LiveId" clId="{EC37D6D6-D84A-4002-BB03-62CA5320E15F}" dt="2021-07-15T17:23:34.498" v="5533" actId="1076"/>
          <ac:spMkLst>
            <pc:docMk/>
            <pc:sldMk cId="830835029" sldId="267"/>
            <ac:spMk id="4" creationId="{DC6679D8-8CD1-4896-8F03-F8C2A030B36A}"/>
          </ac:spMkLst>
        </pc:spChg>
        <pc:spChg chg="add del">
          <ac:chgData name="Luca Santagata" userId="00378491a78a462e" providerId="LiveId" clId="{EC37D6D6-D84A-4002-BB03-62CA5320E15F}" dt="2021-07-15T17:16:50.402" v="5315" actId="21"/>
          <ac:spMkLst>
            <pc:docMk/>
            <pc:sldMk cId="830835029" sldId="267"/>
            <ac:spMk id="7" creationId="{CAA0AE55-CA05-4877-8A83-FEDE74A6F34F}"/>
          </ac:spMkLst>
        </pc:spChg>
        <pc:spChg chg="add mod">
          <ac:chgData name="Luca Santagata" userId="00378491a78a462e" providerId="LiveId" clId="{EC37D6D6-D84A-4002-BB03-62CA5320E15F}" dt="2021-07-15T17:24:57.525" v="5560" actId="1076"/>
          <ac:spMkLst>
            <pc:docMk/>
            <pc:sldMk cId="830835029" sldId="267"/>
            <ac:spMk id="8" creationId="{A9F08C09-63D8-4CDF-B65C-CF07149A03E4}"/>
          </ac:spMkLst>
        </pc:spChg>
        <pc:spChg chg="add mod">
          <ac:chgData name="Luca Santagata" userId="00378491a78a462e" providerId="LiveId" clId="{EC37D6D6-D84A-4002-BB03-62CA5320E15F}" dt="2021-07-15T17:29:52.326" v="5804" actId="12"/>
          <ac:spMkLst>
            <pc:docMk/>
            <pc:sldMk cId="830835029" sldId="267"/>
            <ac:spMk id="9" creationId="{25157888-202B-4D26-812D-EA6ECD3FFAFF}"/>
          </ac:spMkLst>
        </pc:spChg>
        <pc:spChg chg="add mod">
          <ac:chgData name="Luca Santagata" userId="00378491a78a462e" providerId="LiveId" clId="{EC37D6D6-D84A-4002-BB03-62CA5320E15F}" dt="2021-07-15T17:33:54.207" v="5953" actId="1076"/>
          <ac:spMkLst>
            <pc:docMk/>
            <pc:sldMk cId="830835029" sldId="267"/>
            <ac:spMk id="10" creationId="{C75D6C11-4348-4309-94E1-5FCB895B465A}"/>
          </ac:spMkLst>
        </pc:spChg>
        <pc:spChg chg="add mod">
          <ac:chgData name="Luca Santagata" userId="00378491a78a462e" providerId="LiveId" clId="{EC37D6D6-D84A-4002-BB03-62CA5320E15F}" dt="2021-07-15T17:43:03.537" v="6202" actId="1076"/>
          <ac:spMkLst>
            <pc:docMk/>
            <pc:sldMk cId="830835029" sldId="267"/>
            <ac:spMk id="11" creationId="{43F66551-3A91-47CD-813A-A93F3BBF7761}"/>
          </ac:spMkLst>
        </pc:spChg>
        <pc:spChg chg="add mod">
          <ac:chgData name="Luca Santagata" userId="00378491a78a462e" providerId="LiveId" clId="{EC37D6D6-D84A-4002-BB03-62CA5320E15F}" dt="2021-07-15T17:25:11.641" v="5565" actId="1076"/>
          <ac:spMkLst>
            <pc:docMk/>
            <pc:sldMk cId="830835029" sldId="267"/>
            <ac:spMk id="12" creationId="{4A4C50FB-3A4F-473C-81DD-C35308AA0E23}"/>
          </ac:spMkLst>
        </pc:spChg>
        <pc:spChg chg="add mod">
          <ac:chgData name="Luca Santagata" userId="00378491a78a462e" providerId="LiveId" clId="{EC37D6D6-D84A-4002-BB03-62CA5320E15F}" dt="2021-07-15T17:25:09.332" v="5564" actId="1076"/>
          <ac:spMkLst>
            <pc:docMk/>
            <pc:sldMk cId="830835029" sldId="267"/>
            <ac:spMk id="13" creationId="{31A07E1E-4520-4E25-9917-AD4C9761F2A5}"/>
          </ac:spMkLst>
        </pc:spChg>
        <pc:spChg chg="add mod">
          <ac:chgData name="Luca Santagata" userId="00378491a78a462e" providerId="LiveId" clId="{EC37D6D6-D84A-4002-BB03-62CA5320E15F}" dt="2021-07-15T17:25:33.322" v="5572" actId="1076"/>
          <ac:spMkLst>
            <pc:docMk/>
            <pc:sldMk cId="830835029" sldId="267"/>
            <ac:spMk id="14" creationId="{A9EBCD7B-8A9A-44A9-96EE-76DD8B58E0E7}"/>
          </ac:spMkLst>
        </pc:spChg>
        <pc:spChg chg="add del mod">
          <ac:chgData name="Luca Santagata" userId="00378491a78a462e" providerId="LiveId" clId="{EC37D6D6-D84A-4002-BB03-62CA5320E15F}" dt="2021-07-15T17:26:52.424" v="5630"/>
          <ac:spMkLst>
            <pc:docMk/>
            <pc:sldMk cId="830835029" sldId="267"/>
            <ac:spMk id="19" creationId="{CDE79ED2-592E-42AF-A981-256EE38E996B}"/>
          </ac:spMkLst>
        </pc:spChg>
        <pc:spChg chg="add mod">
          <ac:chgData name="Luca Santagata" userId="00378491a78a462e" providerId="LiveId" clId="{EC37D6D6-D84A-4002-BB03-62CA5320E15F}" dt="2021-07-15T17:43:06.714" v="6203" actId="1076"/>
          <ac:spMkLst>
            <pc:docMk/>
            <pc:sldMk cId="830835029" sldId="267"/>
            <ac:spMk id="20" creationId="{DBFFA4D7-A1E8-4A7F-A769-C0522A01FD80}"/>
          </ac:spMkLst>
        </pc:spChg>
        <pc:spChg chg="add del mod">
          <ac:chgData name="Luca Santagata" userId="00378491a78a462e" providerId="LiveId" clId="{EC37D6D6-D84A-4002-BB03-62CA5320E15F}" dt="2021-07-15T17:27:12.633" v="5636"/>
          <ac:spMkLst>
            <pc:docMk/>
            <pc:sldMk cId="830835029" sldId="267"/>
            <ac:spMk id="21" creationId="{30209507-1B04-4EC9-9E14-98777A0B03F4}"/>
          </ac:spMkLst>
        </pc:spChg>
        <pc:spChg chg="add del mod">
          <ac:chgData name="Luca Santagata" userId="00378491a78a462e" providerId="LiveId" clId="{EC37D6D6-D84A-4002-BB03-62CA5320E15F}" dt="2021-07-15T17:27:12.633" v="5638"/>
          <ac:spMkLst>
            <pc:docMk/>
            <pc:sldMk cId="830835029" sldId="267"/>
            <ac:spMk id="22" creationId="{EFF0ECC1-A010-4D9A-9896-707FE519D036}"/>
          </ac:spMkLst>
        </pc:spChg>
        <pc:spChg chg="add mod">
          <ac:chgData name="Luca Santagata" userId="00378491a78a462e" providerId="LiveId" clId="{EC37D6D6-D84A-4002-BB03-62CA5320E15F}" dt="2021-07-15T17:42:31.804" v="6192" actId="1076"/>
          <ac:spMkLst>
            <pc:docMk/>
            <pc:sldMk cId="830835029" sldId="267"/>
            <ac:spMk id="23" creationId="{2A9F2410-9915-40B2-A4BC-F453432CD830}"/>
          </ac:spMkLst>
        </pc:spChg>
        <pc:spChg chg="add mod">
          <ac:chgData name="Luca Santagata" userId="00378491a78a462e" providerId="LiveId" clId="{EC37D6D6-D84A-4002-BB03-62CA5320E15F}" dt="2021-07-15T17:42:52.321" v="6198" actId="14100"/>
          <ac:spMkLst>
            <pc:docMk/>
            <pc:sldMk cId="830835029" sldId="267"/>
            <ac:spMk id="24" creationId="{FF6E7C3E-B497-4F5A-B9F5-8CB2FE9B532C}"/>
          </ac:spMkLst>
        </pc:spChg>
        <pc:spChg chg="add mod">
          <ac:chgData name="Luca Santagata" userId="00378491a78a462e" providerId="LiveId" clId="{EC37D6D6-D84A-4002-BB03-62CA5320E15F}" dt="2021-07-15T17:43:27.826" v="6208" actId="1076"/>
          <ac:spMkLst>
            <pc:docMk/>
            <pc:sldMk cId="830835029" sldId="267"/>
            <ac:spMk id="25" creationId="{219BA1D1-94E4-4FCD-88A3-D7ABA270557D}"/>
          </ac:spMkLst>
        </pc:spChg>
        <pc:spChg chg="add mod">
          <ac:chgData name="Luca Santagata" userId="00378491a78a462e" providerId="LiveId" clId="{EC37D6D6-D84A-4002-BB03-62CA5320E15F}" dt="2021-07-15T17:29:03.930" v="5761" actId="1076"/>
          <ac:spMkLst>
            <pc:docMk/>
            <pc:sldMk cId="830835029" sldId="267"/>
            <ac:spMk id="26" creationId="{FC66CD45-F352-4F77-A8F0-54908F5115ED}"/>
          </ac:spMkLst>
        </pc:spChg>
        <pc:spChg chg="add mod">
          <ac:chgData name="Luca Santagata" userId="00378491a78a462e" providerId="LiveId" clId="{EC37D6D6-D84A-4002-BB03-62CA5320E15F}" dt="2021-07-15T17:31:35.519" v="5818" actId="1076"/>
          <ac:spMkLst>
            <pc:docMk/>
            <pc:sldMk cId="830835029" sldId="267"/>
            <ac:spMk id="27" creationId="{8F5F51B8-A7D5-4457-9219-4F20B507E262}"/>
          </ac:spMkLst>
        </pc:spChg>
        <pc:spChg chg="add mod">
          <ac:chgData name="Luca Santagata" userId="00378491a78a462e" providerId="LiveId" clId="{EC37D6D6-D84A-4002-BB03-62CA5320E15F}" dt="2021-07-15T17:43:52.788" v="6215" actId="1076"/>
          <ac:spMkLst>
            <pc:docMk/>
            <pc:sldMk cId="830835029" sldId="267"/>
            <ac:spMk id="28" creationId="{C19102C1-5EFA-489F-8297-983CFD2D0EB0}"/>
          </ac:spMkLst>
        </pc:spChg>
        <pc:spChg chg="add mod">
          <ac:chgData name="Luca Santagata" userId="00378491a78a462e" providerId="LiveId" clId="{EC37D6D6-D84A-4002-BB03-62CA5320E15F}" dt="2021-07-15T17:44:37.504" v="6229" actId="1076"/>
          <ac:spMkLst>
            <pc:docMk/>
            <pc:sldMk cId="830835029" sldId="267"/>
            <ac:spMk id="31" creationId="{AA0C2874-FC6B-4187-9D2A-56855B30ABB0}"/>
          </ac:spMkLst>
        </pc:spChg>
        <pc:spChg chg="add del mod">
          <ac:chgData name="Luca Santagata" userId="00378491a78a462e" providerId="LiveId" clId="{EC37D6D6-D84A-4002-BB03-62CA5320E15F}" dt="2021-07-15T17:44:03.979" v="6218" actId="1076"/>
          <ac:spMkLst>
            <pc:docMk/>
            <pc:sldMk cId="830835029" sldId="267"/>
            <ac:spMk id="32" creationId="{044E1334-77DB-4950-A6AE-5357348B24F3}"/>
          </ac:spMkLst>
        </pc:spChg>
        <pc:spChg chg="add del mod">
          <ac:chgData name="Luca Santagata" userId="00378491a78a462e" providerId="LiveId" clId="{EC37D6D6-D84A-4002-BB03-62CA5320E15F}" dt="2021-07-15T17:45:25.088" v="6243" actId="1076"/>
          <ac:spMkLst>
            <pc:docMk/>
            <pc:sldMk cId="830835029" sldId="267"/>
            <ac:spMk id="37" creationId="{B96D757E-B8D0-4AEA-9334-460BCF3F40C7}"/>
          </ac:spMkLst>
        </pc:spChg>
        <pc:spChg chg="add mod">
          <ac:chgData name="Luca Santagata" userId="00378491a78a462e" providerId="LiveId" clId="{EC37D6D6-D84A-4002-BB03-62CA5320E15F}" dt="2021-07-15T17:44:15.727" v="6222" actId="1076"/>
          <ac:spMkLst>
            <pc:docMk/>
            <pc:sldMk cId="830835029" sldId="267"/>
            <ac:spMk id="38" creationId="{66FEF066-04F6-4FF5-941A-AFA512B2953D}"/>
          </ac:spMkLst>
        </pc:spChg>
        <pc:spChg chg="add mod">
          <ac:chgData name="Luca Santagata" userId="00378491a78a462e" providerId="LiveId" clId="{EC37D6D6-D84A-4002-BB03-62CA5320E15F}" dt="2021-07-15T17:46:31.734" v="6257" actId="1076"/>
          <ac:spMkLst>
            <pc:docMk/>
            <pc:sldMk cId="830835029" sldId="267"/>
            <ac:spMk id="43" creationId="{FEEBF34F-889E-491B-993D-30EBDC3DF4A2}"/>
          </ac:spMkLst>
        </pc:spChg>
        <pc:spChg chg="add mod">
          <ac:chgData name="Luca Santagata" userId="00378491a78a462e" providerId="LiveId" clId="{EC37D6D6-D84A-4002-BB03-62CA5320E15F}" dt="2021-07-15T17:44:57.553" v="6235" actId="1076"/>
          <ac:spMkLst>
            <pc:docMk/>
            <pc:sldMk cId="830835029" sldId="267"/>
            <ac:spMk id="44" creationId="{8B17653A-5548-464E-B3AC-316FBBEC30E9}"/>
          </ac:spMkLst>
        </pc:spChg>
        <pc:spChg chg="add mod">
          <ac:chgData name="Luca Santagata" userId="00378491a78a462e" providerId="LiveId" clId="{EC37D6D6-D84A-4002-BB03-62CA5320E15F}" dt="2021-07-15T17:47:24.326" v="6269" actId="1076"/>
          <ac:spMkLst>
            <pc:docMk/>
            <pc:sldMk cId="830835029" sldId="267"/>
            <ac:spMk id="61" creationId="{DC4A6CE9-F64D-4F86-A151-B3321C0D9278}"/>
          </ac:spMkLst>
        </pc:spChg>
        <pc:spChg chg="add del mod">
          <ac:chgData name="Luca Santagata" userId="00378491a78a462e" providerId="LiveId" clId="{EC37D6D6-D84A-4002-BB03-62CA5320E15F}" dt="2021-07-15T17:39:46.266" v="6064" actId="21"/>
          <ac:spMkLst>
            <pc:docMk/>
            <pc:sldMk cId="830835029" sldId="267"/>
            <ac:spMk id="62" creationId="{1E8D4CBB-AD59-4648-A85D-89255A604070}"/>
          </ac:spMkLst>
        </pc:spChg>
        <pc:spChg chg="add mod">
          <ac:chgData name="Luca Santagata" userId="00378491a78a462e" providerId="LiveId" clId="{EC37D6D6-D84A-4002-BB03-62CA5320E15F}" dt="2021-07-15T17:44:26.939" v="6225" actId="1076"/>
          <ac:spMkLst>
            <pc:docMk/>
            <pc:sldMk cId="830835029" sldId="267"/>
            <ac:spMk id="63" creationId="{B2AA69C8-DC87-446F-9B1A-B7C44679AA06}"/>
          </ac:spMkLst>
        </pc:spChg>
        <pc:spChg chg="add del mod">
          <ac:chgData name="Luca Santagata" userId="00378491a78a462e" providerId="LiveId" clId="{EC37D6D6-D84A-4002-BB03-62CA5320E15F}" dt="2021-07-15T17:39:25.429" v="6057" actId="21"/>
          <ac:spMkLst>
            <pc:docMk/>
            <pc:sldMk cId="830835029" sldId="267"/>
            <ac:spMk id="64" creationId="{8E442395-F8F1-4D77-AACD-04ABCF4031B0}"/>
          </ac:spMkLst>
        </pc:spChg>
        <pc:spChg chg="add mod">
          <ac:chgData name="Luca Santagata" userId="00378491a78a462e" providerId="LiveId" clId="{EC37D6D6-D84A-4002-BB03-62CA5320E15F}" dt="2021-07-15T17:44:24.035" v="6224" actId="1076"/>
          <ac:spMkLst>
            <pc:docMk/>
            <pc:sldMk cId="830835029" sldId="267"/>
            <ac:spMk id="65" creationId="{EB498E15-D07B-4C21-AC92-406085346CBF}"/>
          </ac:spMkLst>
        </pc:spChg>
        <pc:spChg chg="add mod">
          <ac:chgData name="Luca Santagata" userId="00378491a78a462e" providerId="LiveId" clId="{EC37D6D6-D84A-4002-BB03-62CA5320E15F}" dt="2021-07-18T14:44:59.210" v="14434" actId="14100"/>
          <ac:spMkLst>
            <pc:docMk/>
            <pc:sldMk cId="830835029" sldId="267"/>
            <ac:spMk id="69" creationId="{78195B7D-762A-4E4A-BE8D-E867956B4D8B}"/>
          </ac:spMkLst>
        </pc:spChg>
        <pc:picChg chg="add mod">
          <ac:chgData name="Luca Santagata" userId="00378491a78a462e" providerId="LiveId" clId="{EC37D6D6-D84A-4002-BB03-62CA5320E15F}" dt="2021-07-15T17:24:50.222" v="5559" actId="1076"/>
          <ac:picMkLst>
            <pc:docMk/>
            <pc:sldMk cId="830835029" sldId="267"/>
            <ac:picMk id="6" creationId="{2D715B2C-F401-478E-867B-AEA357DC0FA8}"/>
          </ac:picMkLst>
        </pc:picChg>
        <pc:cxnChg chg="add mod">
          <ac:chgData name="Luca Santagata" userId="00378491a78a462e" providerId="LiveId" clId="{EC37D6D6-D84A-4002-BB03-62CA5320E15F}" dt="2021-07-15T17:42:56.506" v="6199" actId="1076"/>
          <ac:cxnSpMkLst>
            <pc:docMk/>
            <pc:sldMk cId="830835029" sldId="267"/>
            <ac:cxnSpMk id="16" creationId="{011F946B-AEC4-4AEF-9C37-4021751B83EF}"/>
          </ac:cxnSpMkLst>
        </pc:cxnChg>
        <pc:cxnChg chg="add mod">
          <ac:chgData name="Luca Santagata" userId="00378491a78a462e" providerId="LiveId" clId="{EC37D6D6-D84A-4002-BB03-62CA5320E15F}" dt="2021-07-15T17:25:53.878" v="5576" actId="1076"/>
          <ac:cxnSpMkLst>
            <pc:docMk/>
            <pc:sldMk cId="830835029" sldId="267"/>
            <ac:cxnSpMk id="17" creationId="{519D13DB-87C9-489B-9C6F-A50FEA1886AA}"/>
          </ac:cxnSpMkLst>
        </pc:cxnChg>
        <pc:cxnChg chg="add mod">
          <ac:chgData name="Luca Santagata" userId="00378491a78a462e" providerId="LiveId" clId="{EC37D6D6-D84A-4002-BB03-62CA5320E15F}" dt="2021-07-15T17:26:02.264" v="5579" actId="1076"/>
          <ac:cxnSpMkLst>
            <pc:docMk/>
            <pc:sldMk cId="830835029" sldId="267"/>
            <ac:cxnSpMk id="18" creationId="{3C22B830-B930-454B-B820-C3BFB1A5ED40}"/>
          </ac:cxnSpMkLst>
        </pc:cxnChg>
        <pc:cxnChg chg="add mod">
          <ac:chgData name="Luca Santagata" userId="00378491a78a462e" providerId="LiveId" clId="{EC37D6D6-D84A-4002-BB03-62CA5320E15F}" dt="2021-07-15T17:43:54.541" v="6216" actId="1076"/>
          <ac:cxnSpMkLst>
            <pc:docMk/>
            <pc:sldMk cId="830835029" sldId="267"/>
            <ac:cxnSpMk id="30" creationId="{9D50FC1D-82D7-4B20-ACFA-FC5204FF2F70}"/>
          </ac:cxnSpMkLst>
        </pc:cxnChg>
        <pc:cxnChg chg="add mod">
          <ac:chgData name="Luca Santagata" userId="00378491a78a462e" providerId="LiveId" clId="{EC37D6D6-D84A-4002-BB03-62CA5320E15F}" dt="2021-07-15T17:44:09.846" v="6220" actId="14100"/>
          <ac:cxnSpMkLst>
            <pc:docMk/>
            <pc:sldMk cId="830835029" sldId="267"/>
            <ac:cxnSpMk id="34" creationId="{931AAE3F-6381-4D14-B8C6-F2913625669B}"/>
          </ac:cxnSpMkLst>
        </pc:cxnChg>
        <pc:cxnChg chg="add mod">
          <ac:chgData name="Luca Santagata" userId="00378491a78a462e" providerId="LiveId" clId="{EC37D6D6-D84A-4002-BB03-62CA5320E15F}" dt="2021-07-15T17:44:12.320" v="6221" actId="1076"/>
          <ac:cxnSpMkLst>
            <pc:docMk/>
            <pc:sldMk cId="830835029" sldId="267"/>
            <ac:cxnSpMk id="36" creationId="{BD83A9E3-A786-4734-AA25-401BC5B9A8E3}"/>
          </ac:cxnSpMkLst>
        </pc:cxnChg>
        <pc:cxnChg chg="add mod">
          <ac:chgData name="Luca Santagata" userId="00378491a78a462e" providerId="LiveId" clId="{EC37D6D6-D84A-4002-BB03-62CA5320E15F}" dt="2021-07-15T17:44:29.458" v="6226" actId="1076"/>
          <ac:cxnSpMkLst>
            <pc:docMk/>
            <pc:sldMk cId="830835029" sldId="267"/>
            <ac:cxnSpMk id="40" creationId="{3F81D950-E908-442B-B78B-0FCA7059342F}"/>
          </ac:cxnSpMkLst>
        </pc:cxnChg>
        <pc:cxnChg chg="add mod">
          <ac:chgData name="Luca Santagata" userId="00378491a78a462e" providerId="LiveId" clId="{EC37D6D6-D84A-4002-BB03-62CA5320E15F}" dt="2021-07-15T17:44:18.319" v="6223" actId="1076"/>
          <ac:cxnSpMkLst>
            <pc:docMk/>
            <pc:sldMk cId="830835029" sldId="267"/>
            <ac:cxnSpMk id="45" creationId="{C99B23DB-FA77-499B-A657-1E2479EE548D}"/>
          </ac:cxnSpMkLst>
        </pc:cxnChg>
        <pc:cxnChg chg="add mod">
          <ac:chgData name="Luca Santagata" userId="00378491a78a462e" providerId="LiveId" clId="{EC37D6D6-D84A-4002-BB03-62CA5320E15F}" dt="2021-07-15T17:44:46.908" v="6232" actId="1076"/>
          <ac:cxnSpMkLst>
            <pc:docMk/>
            <pc:sldMk cId="830835029" sldId="267"/>
            <ac:cxnSpMk id="47" creationId="{19F6B0E3-11E8-4716-82A7-6AA0FAD9BE97}"/>
          </ac:cxnSpMkLst>
        </pc:cxnChg>
        <pc:cxnChg chg="add mod">
          <ac:chgData name="Luca Santagata" userId="00378491a78a462e" providerId="LiveId" clId="{EC37D6D6-D84A-4002-BB03-62CA5320E15F}" dt="2021-07-15T17:47:05.653" v="6265" actId="1076"/>
          <ac:cxnSpMkLst>
            <pc:docMk/>
            <pc:sldMk cId="830835029" sldId="267"/>
            <ac:cxnSpMk id="56" creationId="{FF65D45C-DD0C-4699-B1B5-D4ABF6FE40FD}"/>
          </ac:cxnSpMkLst>
        </pc:cxnChg>
        <pc:cxnChg chg="add mod">
          <ac:chgData name="Luca Santagata" userId="00378491a78a462e" providerId="LiveId" clId="{EC37D6D6-D84A-4002-BB03-62CA5320E15F}" dt="2021-07-15T17:47:00.905" v="6263" actId="1076"/>
          <ac:cxnSpMkLst>
            <pc:docMk/>
            <pc:sldMk cId="830835029" sldId="267"/>
            <ac:cxnSpMk id="59" creationId="{E9C2846B-B24C-4104-8E56-15D847A2BAD3}"/>
          </ac:cxnSpMkLst>
        </pc:cxnChg>
      </pc:sldChg>
      <pc:sldChg chg="addSp delSp modSp new mod">
        <pc:chgData name="Luca Santagata" userId="00378491a78a462e" providerId="LiveId" clId="{EC37D6D6-D84A-4002-BB03-62CA5320E15F}" dt="2021-07-15T17:55:52.016" v="6553" actId="207"/>
        <pc:sldMkLst>
          <pc:docMk/>
          <pc:sldMk cId="569124246" sldId="268"/>
        </pc:sldMkLst>
        <pc:spChg chg="del">
          <ac:chgData name="Luca Santagata" userId="00378491a78a462e" providerId="LiveId" clId="{EC37D6D6-D84A-4002-BB03-62CA5320E15F}" dt="2021-07-15T17:53:41.833" v="6422" actId="21"/>
          <ac:spMkLst>
            <pc:docMk/>
            <pc:sldMk cId="569124246" sldId="268"/>
            <ac:spMk id="2" creationId="{DF569A6B-F183-4E76-AC45-DAB4678EEDFA}"/>
          </ac:spMkLst>
        </pc:spChg>
        <pc:spChg chg="del">
          <ac:chgData name="Luca Santagata" userId="00378491a78a462e" providerId="LiveId" clId="{EC37D6D6-D84A-4002-BB03-62CA5320E15F}" dt="2021-07-15T17:53:43.691" v="6423" actId="21"/>
          <ac:spMkLst>
            <pc:docMk/>
            <pc:sldMk cId="569124246" sldId="268"/>
            <ac:spMk id="3" creationId="{D908B572-EC49-46F3-BF14-2A05BDCC6353}"/>
          </ac:spMkLst>
        </pc:spChg>
        <pc:spChg chg="add mod">
          <ac:chgData name="Luca Santagata" userId="00378491a78a462e" providerId="LiveId" clId="{EC37D6D6-D84A-4002-BB03-62CA5320E15F}" dt="2021-07-15T17:54:38.149" v="6540" actId="113"/>
          <ac:spMkLst>
            <pc:docMk/>
            <pc:sldMk cId="569124246" sldId="268"/>
            <ac:spMk id="4" creationId="{E3FD7966-682B-4DA8-844B-9A5FA6B5995A}"/>
          </ac:spMkLst>
        </pc:spChg>
        <pc:spChg chg="add mod">
          <ac:chgData name="Luca Santagata" userId="00378491a78a462e" providerId="LiveId" clId="{EC37D6D6-D84A-4002-BB03-62CA5320E15F}" dt="2021-07-15T17:55:52.016" v="6553" actId="207"/>
          <ac:spMkLst>
            <pc:docMk/>
            <pc:sldMk cId="569124246" sldId="268"/>
            <ac:spMk id="5" creationId="{D982950A-8B34-48F0-8134-2B80EE092116}"/>
          </ac:spMkLst>
        </pc:spChg>
        <pc:cxnChg chg="add mod">
          <ac:chgData name="Luca Santagata" userId="00378491a78a462e" providerId="LiveId" clId="{EC37D6D6-D84A-4002-BB03-62CA5320E15F}" dt="2021-07-15T17:55:30.456" v="6552" actId="14100"/>
          <ac:cxnSpMkLst>
            <pc:docMk/>
            <pc:sldMk cId="569124246" sldId="268"/>
            <ac:cxnSpMk id="7" creationId="{D2070EFF-D42E-4068-A9D6-BD9935EF3F3E}"/>
          </ac:cxnSpMkLst>
        </pc:cxnChg>
      </pc:sldChg>
      <pc:sldChg chg="addSp delSp modSp new mod ord">
        <pc:chgData name="Luca Santagata" userId="00378491a78a462e" providerId="LiveId" clId="{EC37D6D6-D84A-4002-BB03-62CA5320E15F}" dt="2021-07-16T16:39:50.149" v="11775"/>
        <pc:sldMkLst>
          <pc:docMk/>
          <pc:sldMk cId="3621536217" sldId="269"/>
        </pc:sldMkLst>
        <pc:spChg chg="del">
          <ac:chgData name="Luca Santagata" userId="00378491a78a462e" providerId="LiveId" clId="{EC37D6D6-D84A-4002-BB03-62CA5320E15F}" dt="2021-07-16T16:22:20.539" v="11414" actId="21"/>
          <ac:spMkLst>
            <pc:docMk/>
            <pc:sldMk cId="3621536217" sldId="269"/>
            <ac:spMk id="2" creationId="{82084CCB-8134-4D83-A119-8C170CD7A351}"/>
          </ac:spMkLst>
        </pc:spChg>
        <pc:spChg chg="del">
          <ac:chgData name="Luca Santagata" userId="00378491a78a462e" providerId="LiveId" clId="{EC37D6D6-D84A-4002-BB03-62CA5320E15F}" dt="2021-07-16T16:21:25.566" v="11411" actId="931"/>
          <ac:spMkLst>
            <pc:docMk/>
            <pc:sldMk cId="3621536217" sldId="269"/>
            <ac:spMk id="3" creationId="{ADCB2916-85D5-449B-9EB3-DA3CB6B15ED9}"/>
          </ac:spMkLst>
        </pc:spChg>
        <pc:spChg chg="add mod">
          <ac:chgData name="Luca Santagata" userId="00378491a78a462e" providerId="LiveId" clId="{EC37D6D6-D84A-4002-BB03-62CA5320E15F}" dt="2021-07-16T16:39:46.914" v="11774"/>
          <ac:spMkLst>
            <pc:docMk/>
            <pc:sldMk cId="3621536217" sldId="269"/>
            <ac:spMk id="6" creationId="{5F96A5A3-1100-4DE5-80CB-65961639F606}"/>
          </ac:spMkLst>
        </pc:spChg>
        <pc:spChg chg="add mod">
          <ac:chgData name="Luca Santagata" userId="00378491a78a462e" providerId="LiveId" clId="{EC37D6D6-D84A-4002-BB03-62CA5320E15F}" dt="2021-07-16T16:39:50.149" v="11775"/>
          <ac:spMkLst>
            <pc:docMk/>
            <pc:sldMk cId="3621536217" sldId="269"/>
            <ac:spMk id="7" creationId="{CE2DFD28-1E0D-4720-8D90-FDA9C59D375B}"/>
          </ac:spMkLst>
        </pc:spChg>
        <pc:spChg chg="add mod">
          <ac:chgData name="Luca Santagata" userId="00378491a78a462e" providerId="LiveId" clId="{EC37D6D6-D84A-4002-BB03-62CA5320E15F}" dt="2021-07-16T16:23:52.445" v="11435" actId="207"/>
          <ac:spMkLst>
            <pc:docMk/>
            <pc:sldMk cId="3621536217" sldId="269"/>
            <ac:spMk id="8" creationId="{7A64E199-4A0D-43AB-9E8A-197D0FB2EFDA}"/>
          </ac:spMkLst>
        </pc:spChg>
        <pc:spChg chg="add mod">
          <ac:chgData name="Luca Santagata" userId="00378491a78a462e" providerId="LiveId" clId="{EC37D6D6-D84A-4002-BB03-62CA5320E15F}" dt="2021-07-16T16:26:48.038" v="11451" actId="20577"/>
          <ac:spMkLst>
            <pc:docMk/>
            <pc:sldMk cId="3621536217" sldId="269"/>
            <ac:spMk id="9" creationId="{D9C7DC74-5D95-4DE0-9C49-1906D6AFD75D}"/>
          </ac:spMkLst>
        </pc:spChg>
        <pc:spChg chg="add del mod">
          <ac:chgData name="Luca Santagata" userId="00378491a78a462e" providerId="LiveId" clId="{EC37D6D6-D84A-4002-BB03-62CA5320E15F}" dt="2021-07-16T16:30:25.483" v="11460"/>
          <ac:spMkLst>
            <pc:docMk/>
            <pc:sldMk cId="3621536217" sldId="269"/>
            <ac:spMk id="10" creationId="{37F827DE-FD06-464C-8F19-207202531FF8}"/>
          </ac:spMkLst>
        </pc:spChg>
        <pc:spChg chg="add mod">
          <ac:chgData name="Luca Santagata" userId="00378491a78a462e" providerId="LiveId" clId="{EC37D6D6-D84A-4002-BB03-62CA5320E15F}" dt="2021-07-16T16:34:47.821" v="11663" actId="207"/>
          <ac:spMkLst>
            <pc:docMk/>
            <pc:sldMk cId="3621536217" sldId="269"/>
            <ac:spMk id="11" creationId="{7809D26E-659E-402C-92B5-52A9704B996B}"/>
          </ac:spMkLst>
        </pc:spChg>
        <pc:picChg chg="add mod">
          <ac:chgData name="Luca Santagata" userId="00378491a78a462e" providerId="LiveId" clId="{EC37D6D6-D84A-4002-BB03-62CA5320E15F}" dt="2021-07-16T16:22:55.241" v="11425" actId="1076"/>
          <ac:picMkLst>
            <pc:docMk/>
            <pc:sldMk cId="3621536217" sldId="269"/>
            <ac:picMk id="5" creationId="{B16E2B7D-373A-4E1E-BFE1-4E2DA991EC8C}"/>
          </ac:picMkLst>
        </pc:picChg>
      </pc:sldChg>
      <pc:sldChg chg="addSp delSp modSp new mod">
        <pc:chgData name="Luca Santagata" userId="00378491a78a462e" providerId="LiveId" clId="{EC37D6D6-D84A-4002-BB03-62CA5320E15F}" dt="2021-07-17T21:23:59.980" v="14300" actId="114"/>
        <pc:sldMkLst>
          <pc:docMk/>
          <pc:sldMk cId="218157612" sldId="270"/>
        </pc:sldMkLst>
        <pc:spChg chg="del">
          <ac:chgData name="Luca Santagata" userId="00378491a78a462e" providerId="LiveId" clId="{EC37D6D6-D84A-4002-BB03-62CA5320E15F}" dt="2021-07-17T21:22:01.414" v="14003" actId="21"/>
          <ac:spMkLst>
            <pc:docMk/>
            <pc:sldMk cId="218157612" sldId="270"/>
            <ac:spMk id="2" creationId="{646FDD4A-015F-43BA-887B-3D8D83DC566E}"/>
          </ac:spMkLst>
        </pc:spChg>
        <pc:spChg chg="del">
          <ac:chgData name="Luca Santagata" userId="00378491a78a462e" providerId="LiveId" clId="{EC37D6D6-D84A-4002-BB03-62CA5320E15F}" dt="2021-07-17T21:22:04.714" v="14006" actId="21"/>
          <ac:spMkLst>
            <pc:docMk/>
            <pc:sldMk cId="218157612" sldId="270"/>
            <ac:spMk id="3" creationId="{C92B0510-E9E0-4B64-9A7C-0CCD9A9F0BFD}"/>
          </ac:spMkLst>
        </pc:spChg>
        <pc:spChg chg="add del mod">
          <ac:chgData name="Luca Santagata" userId="00378491a78a462e" providerId="LiveId" clId="{EC37D6D6-D84A-4002-BB03-62CA5320E15F}" dt="2021-07-17T21:22:01.434" v="14005"/>
          <ac:spMkLst>
            <pc:docMk/>
            <pc:sldMk cId="218157612" sldId="270"/>
            <ac:spMk id="4" creationId="{3D94F7B3-886A-47EA-9E16-9F92CE3C409B}"/>
          </ac:spMkLst>
        </pc:spChg>
        <pc:spChg chg="add mod">
          <ac:chgData name="Luca Santagata" userId="00378491a78a462e" providerId="LiveId" clId="{EC37D6D6-D84A-4002-BB03-62CA5320E15F}" dt="2021-07-17T21:23:59.980" v="14300" actId="114"/>
          <ac:spMkLst>
            <pc:docMk/>
            <pc:sldMk cId="218157612" sldId="270"/>
            <ac:spMk id="5" creationId="{DD23A20F-48B9-4CEF-946B-CD773080CFC5}"/>
          </ac:spMkLst>
        </pc:spChg>
      </pc:sldChg>
      <pc:sldChg chg="addSp delSp modSp new mod ord addAnim delAnim modAnim">
        <pc:chgData name="Luca Santagata" userId="00378491a78a462e" providerId="LiveId" clId="{EC37D6D6-D84A-4002-BB03-62CA5320E15F}" dt="2021-07-18T13:14:13.071" v="14398" actId="20577"/>
        <pc:sldMkLst>
          <pc:docMk/>
          <pc:sldMk cId="3670774578" sldId="271"/>
        </pc:sldMkLst>
        <pc:spChg chg="del">
          <ac:chgData name="Luca Santagata" userId="00378491a78a462e" providerId="LiveId" clId="{EC37D6D6-D84A-4002-BB03-62CA5320E15F}" dt="2021-07-15T19:18:07.642" v="6565" actId="21"/>
          <ac:spMkLst>
            <pc:docMk/>
            <pc:sldMk cId="3670774578" sldId="271"/>
            <ac:spMk id="2" creationId="{5F9DEDED-8F08-40A6-B1BC-E7D1A254F30D}"/>
          </ac:spMkLst>
        </pc:spChg>
        <pc:spChg chg="del">
          <ac:chgData name="Luca Santagata" userId="00378491a78a462e" providerId="LiveId" clId="{EC37D6D6-D84A-4002-BB03-62CA5320E15F}" dt="2021-07-15T19:18:25.181" v="6566" actId="21"/>
          <ac:spMkLst>
            <pc:docMk/>
            <pc:sldMk cId="3670774578" sldId="271"/>
            <ac:spMk id="3" creationId="{20F7AE7F-402D-43A0-BDEB-D60B8CECBCB2}"/>
          </ac:spMkLst>
        </pc:spChg>
        <pc:spChg chg="add del mod">
          <ac:chgData name="Luca Santagata" userId="00378491a78a462e" providerId="LiveId" clId="{EC37D6D6-D84A-4002-BB03-62CA5320E15F}" dt="2021-07-17T20:49:30.503" v="13868" actId="21"/>
          <ac:spMkLst>
            <pc:docMk/>
            <pc:sldMk cId="3670774578" sldId="271"/>
            <ac:spMk id="3" creationId="{D46E46DB-75A9-4556-9C18-FE9B262D02B8}"/>
          </ac:spMkLst>
        </pc:spChg>
        <pc:spChg chg="add del mod">
          <ac:chgData name="Luca Santagata" userId="00378491a78a462e" providerId="LiveId" clId="{EC37D6D6-D84A-4002-BB03-62CA5320E15F}" dt="2021-07-15T19:43:27.786" v="6707" actId="21"/>
          <ac:spMkLst>
            <pc:docMk/>
            <pc:sldMk cId="3670774578" sldId="271"/>
            <ac:spMk id="4" creationId="{E763CE75-5C46-49C1-BF0C-22A12F6B7ABF}"/>
          </ac:spMkLst>
        </pc:spChg>
        <pc:spChg chg="add del mod">
          <ac:chgData name="Luca Santagata" userId="00378491a78a462e" providerId="LiveId" clId="{EC37D6D6-D84A-4002-BB03-62CA5320E15F}" dt="2021-07-17T20:49:08.649" v="13859" actId="21"/>
          <ac:spMkLst>
            <pc:docMk/>
            <pc:sldMk cId="3670774578" sldId="271"/>
            <ac:spMk id="6" creationId="{D00319ED-A5FA-413F-BE54-6584D50DD177}"/>
          </ac:spMkLst>
        </pc:spChg>
        <pc:spChg chg="add del mod">
          <ac:chgData name="Luca Santagata" userId="00378491a78a462e" providerId="LiveId" clId="{EC37D6D6-D84A-4002-BB03-62CA5320E15F}" dt="2021-07-17T20:49:24.866" v="13864" actId="21"/>
          <ac:spMkLst>
            <pc:docMk/>
            <pc:sldMk cId="3670774578" sldId="271"/>
            <ac:spMk id="7" creationId="{DCF723BD-41D1-48CC-8D55-53C99645984A}"/>
          </ac:spMkLst>
        </pc:spChg>
        <pc:spChg chg="add del mod">
          <ac:chgData name="Luca Santagata" userId="00378491a78a462e" providerId="LiveId" clId="{EC37D6D6-D84A-4002-BB03-62CA5320E15F}" dt="2021-07-15T21:14:58.798" v="7805" actId="21"/>
          <ac:spMkLst>
            <pc:docMk/>
            <pc:sldMk cId="3670774578" sldId="271"/>
            <ac:spMk id="8" creationId="{2F0FFBEC-9D8F-408C-8A45-1621866D14C6}"/>
          </ac:spMkLst>
        </pc:spChg>
        <pc:spChg chg="add del mod">
          <ac:chgData name="Luca Santagata" userId="00378491a78a462e" providerId="LiveId" clId="{EC37D6D6-D84A-4002-BB03-62CA5320E15F}" dt="2021-07-17T20:49:22.926" v="13863" actId="21"/>
          <ac:spMkLst>
            <pc:docMk/>
            <pc:sldMk cId="3670774578" sldId="271"/>
            <ac:spMk id="9" creationId="{25EDF256-D8E2-4D3D-8210-7A2411E1957D}"/>
          </ac:spMkLst>
        </pc:spChg>
        <pc:spChg chg="add del mod">
          <ac:chgData name="Luca Santagata" userId="00378491a78a462e" providerId="LiveId" clId="{EC37D6D6-D84A-4002-BB03-62CA5320E15F}" dt="2021-07-15T21:15:44.757" v="7813" actId="21"/>
          <ac:spMkLst>
            <pc:docMk/>
            <pc:sldMk cId="3670774578" sldId="271"/>
            <ac:spMk id="10" creationId="{64BE74F4-D44F-4F17-ABFD-38395065256A}"/>
          </ac:spMkLst>
        </pc:spChg>
        <pc:spChg chg="add mod">
          <ac:chgData name="Luca Santagata" userId="00378491a78a462e" providerId="LiveId" clId="{EC37D6D6-D84A-4002-BB03-62CA5320E15F}" dt="2021-07-17T20:50:24.651" v="13878" actId="1076"/>
          <ac:spMkLst>
            <pc:docMk/>
            <pc:sldMk cId="3670774578" sldId="271"/>
            <ac:spMk id="11" creationId="{0CF9741E-777F-41E0-B3A8-50189A9652E8}"/>
          </ac:spMkLst>
        </pc:spChg>
        <pc:spChg chg="add mod">
          <ac:chgData name="Luca Santagata" userId="00378491a78a462e" providerId="LiveId" clId="{EC37D6D6-D84A-4002-BB03-62CA5320E15F}" dt="2021-07-17T20:50:42.963" v="13881" actId="1076"/>
          <ac:spMkLst>
            <pc:docMk/>
            <pc:sldMk cId="3670774578" sldId="271"/>
            <ac:spMk id="12" creationId="{4F1D07E4-73BF-42D3-9DB6-8B1B06C729CB}"/>
          </ac:spMkLst>
        </pc:spChg>
        <pc:spChg chg="add mod">
          <ac:chgData name="Luca Santagata" userId="00378491a78a462e" providerId="LiveId" clId="{EC37D6D6-D84A-4002-BB03-62CA5320E15F}" dt="2021-07-17T20:50:09.603" v="13874" actId="1076"/>
          <ac:spMkLst>
            <pc:docMk/>
            <pc:sldMk cId="3670774578" sldId="271"/>
            <ac:spMk id="13" creationId="{A2A054DE-6B88-42D7-9C05-E249FBC001DB}"/>
          </ac:spMkLst>
        </pc:spChg>
        <pc:spChg chg="add mod">
          <ac:chgData name="Luca Santagata" userId="00378491a78a462e" providerId="LiveId" clId="{EC37D6D6-D84A-4002-BB03-62CA5320E15F}" dt="2021-07-17T20:51:20.507" v="13893" actId="1076"/>
          <ac:spMkLst>
            <pc:docMk/>
            <pc:sldMk cId="3670774578" sldId="271"/>
            <ac:spMk id="14" creationId="{6BFCCB6C-8086-46D8-8480-1FBA3EE22BC5}"/>
          </ac:spMkLst>
        </pc:spChg>
        <pc:spChg chg="add del mod">
          <ac:chgData name="Luca Santagata" userId="00378491a78a462e" providerId="LiveId" clId="{EC37D6D6-D84A-4002-BB03-62CA5320E15F}" dt="2021-07-15T21:20:47.842" v="7850" actId="21"/>
          <ac:spMkLst>
            <pc:docMk/>
            <pc:sldMk cId="3670774578" sldId="271"/>
            <ac:spMk id="15" creationId="{88FA4A58-6C19-48AC-84FD-5993DCFBFF22}"/>
          </ac:spMkLst>
        </pc:spChg>
        <pc:spChg chg="add del mod">
          <ac:chgData name="Luca Santagata" userId="00378491a78a462e" providerId="LiveId" clId="{EC37D6D6-D84A-4002-BB03-62CA5320E15F}" dt="2021-07-15T21:20:45.637" v="7849" actId="21"/>
          <ac:spMkLst>
            <pc:docMk/>
            <pc:sldMk cId="3670774578" sldId="271"/>
            <ac:spMk id="16" creationId="{797F9C45-07D4-434B-B079-7D2FD39EB157}"/>
          </ac:spMkLst>
        </pc:spChg>
        <pc:spChg chg="add mod">
          <ac:chgData name="Luca Santagata" userId="00378491a78a462e" providerId="LiveId" clId="{EC37D6D6-D84A-4002-BB03-62CA5320E15F}" dt="2021-07-17T20:49:56.532" v="13871" actId="1076"/>
          <ac:spMkLst>
            <pc:docMk/>
            <pc:sldMk cId="3670774578" sldId="271"/>
            <ac:spMk id="16" creationId="{EE4CF2C2-7D1F-4553-852F-BD1583457404}"/>
          </ac:spMkLst>
        </pc:spChg>
        <pc:spChg chg="add mod">
          <ac:chgData name="Luca Santagata" userId="00378491a78a462e" providerId="LiveId" clId="{EC37D6D6-D84A-4002-BB03-62CA5320E15F}" dt="2021-07-17T20:51:09.987" v="13890" actId="1076"/>
          <ac:spMkLst>
            <pc:docMk/>
            <pc:sldMk cId="3670774578" sldId="271"/>
            <ac:spMk id="17" creationId="{4E8D7F77-F61E-4EDA-B845-D939A7B4A4E0}"/>
          </ac:spMkLst>
        </pc:spChg>
        <pc:spChg chg="add mod">
          <ac:chgData name="Luca Santagata" userId="00378491a78a462e" providerId="LiveId" clId="{EC37D6D6-D84A-4002-BB03-62CA5320E15F}" dt="2021-07-17T20:51:41.147" v="13899" actId="1076"/>
          <ac:spMkLst>
            <pc:docMk/>
            <pc:sldMk cId="3670774578" sldId="271"/>
            <ac:spMk id="18" creationId="{5369997E-3BE2-48E1-A1C7-E14CEDDF0E31}"/>
          </ac:spMkLst>
        </pc:spChg>
        <pc:spChg chg="add mod">
          <ac:chgData name="Luca Santagata" userId="00378491a78a462e" providerId="LiveId" clId="{EC37D6D6-D84A-4002-BB03-62CA5320E15F}" dt="2021-07-15T21:28:02.183" v="8402" actId="1076"/>
          <ac:spMkLst>
            <pc:docMk/>
            <pc:sldMk cId="3670774578" sldId="271"/>
            <ac:spMk id="19" creationId="{D7434AB9-C551-4FB8-BADA-C6B49F8051D7}"/>
          </ac:spMkLst>
        </pc:spChg>
        <pc:spChg chg="add mod">
          <ac:chgData name="Luca Santagata" userId="00378491a78a462e" providerId="LiveId" clId="{EC37D6D6-D84A-4002-BB03-62CA5320E15F}" dt="2021-07-18T13:12:21.133" v="14396" actId="20577"/>
          <ac:spMkLst>
            <pc:docMk/>
            <pc:sldMk cId="3670774578" sldId="271"/>
            <ac:spMk id="20" creationId="{9F99C6E1-F193-42CA-B1E8-B7EF4260CDBC}"/>
          </ac:spMkLst>
        </pc:spChg>
        <pc:spChg chg="add mod">
          <ac:chgData name="Luca Santagata" userId="00378491a78a462e" providerId="LiveId" clId="{EC37D6D6-D84A-4002-BB03-62CA5320E15F}" dt="2021-07-15T21:28:07.216" v="8404" actId="1076"/>
          <ac:spMkLst>
            <pc:docMk/>
            <pc:sldMk cId="3670774578" sldId="271"/>
            <ac:spMk id="21" creationId="{95BD1280-8C66-4BBB-A045-8C0E7DE48D11}"/>
          </ac:spMkLst>
        </pc:spChg>
        <pc:spChg chg="add mod">
          <ac:chgData name="Luca Santagata" userId="00378491a78a462e" providerId="LiveId" clId="{EC37D6D6-D84A-4002-BB03-62CA5320E15F}" dt="2021-07-18T13:14:13.071" v="14398" actId="20577"/>
          <ac:spMkLst>
            <pc:docMk/>
            <pc:sldMk cId="3670774578" sldId="271"/>
            <ac:spMk id="22" creationId="{CF00435C-C550-434A-8C17-D7CA9E17CD82}"/>
          </ac:spMkLst>
        </pc:spChg>
        <pc:spChg chg="add del mod">
          <ac:chgData name="Luca Santagata" userId="00378491a78a462e" providerId="LiveId" clId="{EC37D6D6-D84A-4002-BB03-62CA5320E15F}" dt="2021-07-17T20:49:34.622" v="13870" actId="21"/>
          <ac:spMkLst>
            <pc:docMk/>
            <pc:sldMk cId="3670774578" sldId="271"/>
            <ac:spMk id="23" creationId="{7F68B42F-0991-470D-A55C-AFA222C176E4}"/>
          </ac:spMkLst>
        </pc:spChg>
        <pc:spChg chg="add del mod">
          <ac:chgData name="Luca Santagata" userId="00378491a78a462e" providerId="LiveId" clId="{EC37D6D6-D84A-4002-BB03-62CA5320E15F}" dt="2021-07-17T20:49:32.911" v="13869" actId="21"/>
          <ac:spMkLst>
            <pc:docMk/>
            <pc:sldMk cId="3670774578" sldId="271"/>
            <ac:spMk id="24" creationId="{79622800-C2B7-4342-9523-4B58C5BD3ACA}"/>
          </ac:spMkLst>
        </pc:spChg>
        <pc:spChg chg="add mod">
          <ac:chgData name="Luca Santagata" userId="00378491a78a462e" providerId="LiveId" clId="{EC37D6D6-D84A-4002-BB03-62CA5320E15F}" dt="2021-07-17T20:51:29.955" v="13896" actId="1076"/>
          <ac:spMkLst>
            <pc:docMk/>
            <pc:sldMk cId="3670774578" sldId="271"/>
            <ac:spMk id="25" creationId="{6C9568CF-768D-45C0-BE27-171210E2234B}"/>
          </ac:spMkLst>
        </pc:spChg>
        <pc:spChg chg="add mod">
          <ac:chgData name="Luca Santagata" userId="00378491a78a462e" providerId="LiveId" clId="{EC37D6D6-D84A-4002-BB03-62CA5320E15F}" dt="2021-07-17T20:50:58.388" v="13887" actId="1076"/>
          <ac:spMkLst>
            <pc:docMk/>
            <pc:sldMk cId="3670774578" sldId="271"/>
            <ac:spMk id="26" creationId="{69D2C849-4505-498A-AA2C-3B88EEFFF88E}"/>
          </ac:spMkLst>
        </pc:spChg>
        <pc:graphicFrameChg chg="add del mod">
          <ac:chgData name="Luca Santagata" userId="00378491a78a462e" providerId="LiveId" clId="{EC37D6D6-D84A-4002-BB03-62CA5320E15F}" dt="2021-07-17T20:49:30.503" v="13868" actId="21"/>
          <ac:graphicFrameMkLst>
            <pc:docMk/>
            <pc:sldMk cId="3670774578" sldId="271"/>
            <ac:graphicFrameMk id="5" creationId="{6A80688F-7471-46F2-8840-C221E35C5492}"/>
          </ac:graphicFrameMkLst>
        </pc:graphicFrameChg>
      </pc:sldChg>
      <pc:sldChg chg="addSp delSp modSp new mod ord modAnim">
        <pc:chgData name="Luca Santagata" userId="00378491a78a462e" providerId="LiveId" clId="{EC37D6D6-D84A-4002-BB03-62CA5320E15F}" dt="2021-07-16T14:14:33.338" v="9680"/>
        <pc:sldMkLst>
          <pc:docMk/>
          <pc:sldMk cId="2564402665" sldId="272"/>
        </pc:sldMkLst>
        <pc:spChg chg="del">
          <ac:chgData name="Luca Santagata" userId="00378491a78a462e" providerId="LiveId" clId="{EC37D6D6-D84A-4002-BB03-62CA5320E15F}" dt="2021-07-15T21:30:04.347" v="8408" actId="21"/>
          <ac:spMkLst>
            <pc:docMk/>
            <pc:sldMk cId="2564402665" sldId="272"/>
            <ac:spMk id="2" creationId="{B63254BE-178E-413F-AD1C-9D4BADC70BA4}"/>
          </ac:spMkLst>
        </pc:spChg>
        <pc:spChg chg="del">
          <ac:chgData name="Luca Santagata" userId="00378491a78a462e" providerId="LiveId" clId="{EC37D6D6-D84A-4002-BB03-62CA5320E15F}" dt="2021-07-15T21:30:06.669" v="8409" actId="21"/>
          <ac:spMkLst>
            <pc:docMk/>
            <pc:sldMk cId="2564402665" sldId="272"/>
            <ac:spMk id="3" creationId="{61E444C5-9543-4425-8A74-8281D5CCB3B9}"/>
          </ac:spMkLst>
        </pc:spChg>
        <pc:spChg chg="add mod">
          <ac:chgData name="Luca Santagata" userId="00378491a78a462e" providerId="LiveId" clId="{EC37D6D6-D84A-4002-BB03-62CA5320E15F}" dt="2021-07-15T21:30:18.031" v="8424" actId="1076"/>
          <ac:spMkLst>
            <pc:docMk/>
            <pc:sldMk cId="2564402665" sldId="272"/>
            <ac:spMk id="4" creationId="{783E8F9E-B188-4606-87E3-B504F270A34F}"/>
          </ac:spMkLst>
        </pc:spChg>
        <pc:spChg chg="add del mod">
          <ac:chgData name="Luca Santagata" userId="00378491a78a462e" providerId="LiveId" clId="{EC37D6D6-D84A-4002-BB03-62CA5320E15F}" dt="2021-07-15T21:35:43.618" v="8480" actId="21"/>
          <ac:spMkLst>
            <pc:docMk/>
            <pc:sldMk cId="2564402665" sldId="272"/>
            <ac:spMk id="13" creationId="{1084C5F1-99BF-413A-9C45-2D5CE670AD64}"/>
          </ac:spMkLst>
        </pc:spChg>
        <pc:spChg chg="add mod">
          <ac:chgData name="Luca Santagata" userId="00378491a78a462e" providerId="LiveId" clId="{EC37D6D6-D84A-4002-BB03-62CA5320E15F}" dt="2021-07-15T21:38:27.158" v="8753" actId="1076"/>
          <ac:spMkLst>
            <pc:docMk/>
            <pc:sldMk cId="2564402665" sldId="272"/>
            <ac:spMk id="14" creationId="{B695072D-753D-4E90-9EA9-3C439CCA3803}"/>
          </ac:spMkLst>
        </pc:spChg>
        <pc:spChg chg="add mod">
          <ac:chgData name="Luca Santagata" userId="00378491a78a462e" providerId="LiveId" clId="{EC37D6D6-D84A-4002-BB03-62CA5320E15F}" dt="2021-07-15T21:40:08.779" v="8907" actId="1076"/>
          <ac:spMkLst>
            <pc:docMk/>
            <pc:sldMk cId="2564402665" sldId="272"/>
            <ac:spMk id="17" creationId="{15CA266A-0C1B-48F2-AA4F-7BF19D0E20B2}"/>
          </ac:spMkLst>
        </pc:spChg>
        <pc:spChg chg="add mod">
          <ac:chgData name="Luca Santagata" userId="00378491a78a462e" providerId="LiveId" clId="{EC37D6D6-D84A-4002-BB03-62CA5320E15F}" dt="2021-07-15T21:41:35.441" v="8948" actId="20577"/>
          <ac:spMkLst>
            <pc:docMk/>
            <pc:sldMk cId="2564402665" sldId="272"/>
            <ac:spMk id="18" creationId="{0DF70969-EDA3-4BCD-AD01-6C7E640816AC}"/>
          </ac:spMkLst>
        </pc:spChg>
        <pc:graphicFrameChg chg="add del mod">
          <ac:chgData name="Luca Santagata" userId="00378491a78a462e" providerId="LiveId" clId="{EC37D6D6-D84A-4002-BB03-62CA5320E15F}" dt="2021-07-15T21:35:37.296" v="8477" actId="21"/>
          <ac:graphicFrameMkLst>
            <pc:docMk/>
            <pc:sldMk cId="2564402665" sldId="272"/>
            <ac:graphicFrameMk id="5" creationId="{CA2ECF69-1D30-41CF-A2A9-75F3132D7728}"/>
          </ac:graphicFrameMkLst>
        </pc:graphicFrameChg>
        <pc:graphicFrameChg chg="add del mod modGraphic">
          <ac:chgData name="Luca Santagata" userId="00378491a78a462e" providerId="LiveId" clId="{EC37D6D6-D84A-4002-BB03-62CA5320E15F}" dt="2021-07-15T21:31:23.693" v="8434" actId="21"/>
          <ac:graphicFrameMkLst>
            <pc:docMk/>
            <pc:sldMk cId="2564402665" sldId="272"/>
            <ac:graphicFrameMk id="6" creationId="{023157C2-DC67-42C0-A6D8-1F42B38C18A8}"/>
          </ac:graphicFrameMkLst>
        </pc:graphicFrameChg>
        <pc:graphicFrameChg chg="add del mod">
          <ac:chgData name="Luca Santagata" userId="00378491a78a462e" providerId="LiveId" clId="{EC37D6D6-D84A-4002-BB03-62CA5320E15F}" dt="2021-07-15T21:31:29.019" v="8436" actId="21"/>
          <ac:graphicFrameMkLst>
            <pc:docMk/>
            <pc:sldMk cId="2564402665" sldId="272"/>
            <ac:graphicFrameMk id="7" creationId="{CA07B10E-5A68-4648-9379-2838DAB38D47}"/>
          </ac:graphicFrameMkLst>
        </pc:graphicFrameChg>
        <pc:graphicFrameChg chg="add del mod modGraphic">
          <ac:chgData name="Luca Santagata" userId="00378491a78a462e" providerId="LiveId" clId="{EC37D6D6-D84A-4002-BB03-62CA5320E15F}" dt="2021-07-15T21:35:40.629" v="8479" actId="21"/>
          <ac:graphicFrameMkLst>
            <pc:docMk/>
            <pc:sldMk cId="2564402665" sldId="272"/>
            <ac:graphicFrameMk id="8" creationId="{27800419-191C-4A4E-AF2C-ECE5B9A60937}"/>
          </ac:graphicFrameMkLst>
        </pc:graphicFrameChg>
        <pc:graphicFrameChg chg="add del mod modGraphic">
          <ac:chgData name="Luca Santagata" userId="00378491a78a462e" providerId="LiveId" clId="{EC37D6D6-D84A-4002-BB03-62CA5320E15F}" dt="2021-07-15T21:32:33.652" v="8447" actId="21"/>
          <ac:graphicFrameMkLst>
            <pc:docMk/>
            <pc:sldMk cId="2564402665" sldId="272"/>
            <ac:graphicFrameMk id="9" creationId="{97455378-71CF-47BC-9403-4F191F3091CE}"/>
          </ac:graphicFrameMkLst>
        </pc:graphicFrameChg>
        <pc:graphicFrameChg chg="add del mod">
          <ac:chgData name="Luca Santagata" userId="00378491a78a462e" providerId="LiveId" clId="{EC37D6D6-D84A-4002-BB03-62CA5320E15F}" dt="2021-07-15T21:33:40.110" v="8459" actId="21"/>
          <ac:graphicFrameMkLst>
            <pc:docMk/>
            <pc:sldMk cId="2564402665" sldId="272"/>
            <ac:graphicFrameMk id="10" creationId="{DB334A8A-A788-488B-B99E-A4F9423041A0}"/>
          </ac:graphicFrameMkLst>
        </pc:graphicFrameChg>
        <pc:graphicFrameChg chg="add del mod modGraphic">
          <ac:chgData name="Luca Santagata" userId="00378491a78a462e" providerId="LiveId" clId="{EC37D6D6-D84A-4002-BB03-62CA5320E15F}" dt="2021-07-15T21:35:39.165" v="8478" actId="21"/>
          <ac:graphicFrameMkLst>
            <pc:docMk/>
            <pc:sldMk cId="2564402665" sldId="272"/>
            <ac:graphicFrameMk id="11" creationId="{486E033D-E6D9-4BF3-9EC8-DF57F34AFC10}"/>
          </ac:graphicFrameMkLst>
        </pc:graphicFrameChg>
        <pc:picChg chg="add mod">
          <ac:chgData name="Luca Santagata" userId="00378491a78a462e" providerId="LiveId" clId="{EC37D6D6-D84A-4002-BB03-62CA5320E15F}" dt="2021-07-15T21:38:41.997" v="8756" actId="1582"/>
          <ac:picMkLst>
            <pc:docMk/>
            <pc:sldMk cId="2564402665" sldId="272"/>
            <ac:picMk id="16" creationId="{CD549424-8426-429F-B301-88B61200FD52}"/>
          </ac:picMkLst>
        </pc:picChg>
      </pc:sldChg>
      <pc:sldChg chg="addSp delSp modSp new mod ord delAnim modAnim">
        <pc:chgData name="Luca Santagata" userId="00378491a78a462e" providerId="LiveId" clId="{EC37D6D6-D84A-4002-BB03-62CA5320E15F}" dt="2021-07-17T20:38:02.727" v="13818" actId="21"/>
        <pc:sldMkLst>
          <pc:docMk/>
          <pc:sldMk cId="1673868603" sldId="273"/>
        </pc:sldMkLst>
        <pc:spChg chg="del">
          <ac:chgData name="Luca Santagata" userId="00378491a78a462e" providerId="LiveId" clId="{EC37D6D6-D84A-4002-BB03-62CA5320E15F}" dt="2021-07-16T13:07:02.644" v="8953" actId="21"/>
          <ac:spMkLst>
            <pc:docMk/>
            <pc:sldMk cId="1673868603" sldId="273"/>
            <ac:spMk id="2" creationId="{80AF7701-9C81-421A-9EB7-33470B26375D}"/>
          </ac:spMkLst>
        </pc:spChg>
        <pc:spChg chg="del mod">
          <ac:chgData name="Luca Santagata" userId="00378491a78a462e" providerId="LiveId" clId="{EC37D6D6-D84A-4002-BB03-62CA5320E15F}" dt="2021-07-16T13:07:04.945" v="8955" actId="21"/>
          <ac:spMkLst>
            <pc:docMk/>
            <pc:sldMk cId="1673868603" sldId="273"/>
            <ac:spMk id="3" creationId="{113DB072-1638-4459-AF1B-DAC055C27F24}"/>
          </ac:spMkLst>
        </pc:spChg>
        <pc:spChg chg="add mod">
          <ac:chgData name="Luca Santagata" userId="00378491a78a462e" providerId="LiveId" clId="{EC37D6D6-D84A-4002-BB03-62CA5320E15F}" dt="2021-07-16T13:41:18.039" v="9323" actId="1582"/>
          <ac:spMkLst>
            <pc:docMk/>
            <pc:sldMk cId="1673868603" sldId="273"/>
            <ac:spMk id="4" creationId="{683A9608-4DF5-4863-A95B-40AA57A948C5}"/>
          </ac:spMkLst>
        </pc:spChg>
        <pc:spChg chg="add mod">
          <ac:chgData name="Luca Santagata" userId="00378491a78a462e" providerId="LiveId" clId="{EC37D6D6-D84A-4002-BB03-62CA5320E15F}" dt="2021-07-16T13:13:28.882" v="9057" actId="1076"/>
          <ac:spMkLst>
            <pc:docMk/>
            <pc:sldMk cId="1673868603" sldId="273"/>
            <ac:spMk id="7" creationId="{89EDA20B-1D79-4B53-AFBF-DAD680FED0DF}"/>
          </ac:spMkLst>
        </pc:spChg>
        <pc:spChg chg="add mod">
          <ac:chgData name="Luca Santagata" userId="00378491a78a462e" providerId="LiveId" clId="{EC37D6D6-D84A-4002-BB03-62CA5320E15F}" dt="2021-07-16T13:19:03.992" v="9161" actId="1076"/>
          <ac:spMkLst>
            <pc:docMk/>
            <pc:sldMk cId="1673868603" sldId="273"/>
            <ac:spMk id="37" creationId="{274647EB-6E03-471E-9E80-AC6624FB74B8}"/>
          </ac:spMkLst>
        </pc:spChg>
        <pc:spChg chg="add mod">
          <ac:chgData name="Luca Santagata" userId="00378491a78a462e" providerId="LiveId" clId="{EC37D6D6-D84A-4002-BB03-62CA5320E15F}" dt="2021-07-16T13:42:41.528" v="9371" actId="255"/>
          <ac:spMkLst>
            <pc:docMk/>
            <pc:sldMk cId="1673868603" sldId="273"/>
            <ac:spMk id="38" creationId="{0E0FD9EF-0D88-4432-8A5B-F3D983967877}"/>
          </ac:spMkLst>
        </pc:spChg>
        <pc:spChg chg="add del mod">
          <ac:chgData name="Luca Santagata" userId="00378491a78a462e" providerId="LiveId" clId="{EC37D6D6-D84A-4002-BB03-62CA5320E15F}" dt="2021-07-17T20:38:02.727" v="13818" actId="21"/>
          <ac:spMkLst>
            <pc:docMk/>
            <pc:sldMk cId="1673868603" sldId="273"/>
            <ac:spMk id="39" creationId="{32689831-B22D-47BC-9E31-6AC5C0258A63}"/>
          </ac:spMkLst>
        </pc:spChg>
        <pc:spChg chg="add del mod">
          <ac:chgData name="Luca Santagata" userId="00378491a78a462e" providerId="LiveId" clId="{EC37D6D6-D84A-4002-BB03-62CA5320E15F}" dt="2021-07-16T13:25:30.953" v="9219"/>
          <ac:spMkLst>
            <pc:docMk/>
            <pc:sldMk cId="1673868603" sldId="273"/>
            <ac:spMk id="43" creationId="{0C349F21-F734-4A10-9378-33E6318789FB}"/>
          </ac:spMkLst>
        </pc:spChg>
        <pc:spChg chg="add del mod">
          <ac:chgData name="Luca Santagata" userId="00378491a78a462e" providerId="LiveId" clId="{EC37D6D6-D84A-4002-BB03-62CA5320E15F}" dt="2021-07-16T13:25:30.953" v="9221"/>
          <ac:spMkLst>
            <pc:docMk/>
            <pc:sldMk cId="1673868603" sldId="273"/>
            <ac:spMk id="44" creationId="{036F8FAE-657D-4288-B6EC-53E3FB85F118}"/>
          </ac:spMkLst>
        </pc:spChg>
        <pc:spChg chg="add mod">
          <ac:chgData name="Luca Santagata" userId="00378491a78a462e" providerId="LiveId" clId="{EC37D6D6-D84A-4002-BB03-62CA5320E15F}" dt="2021-07-16T13:25:43.491" v="9225" actId="1076"/>
          <ac:spMkLst>
            <pc:docMk/>
            <pc:sldMk cId="1673868603" sldId="273"/>
            <ac:spMk id="45" creationId="{00C8C357-D3D8-44A3-B0B3-3086A23D7217}"/>
          </ac:spMkLst>
        </pc:spChg>
        <pc:spChg chg="add mod">
          <ac:chgData name="Luca Santagata" userId="00378491a78a462e" providerId="LiveId" clId="{EC37D6D6-D84A-4002-BB03-62CA5320E15F}" dt="2021-07-16T13:25:37.755" v="9224" actId="1076"/>
          <ac:spMkLst>
            <pc:docMk/>
            <pc:sldMk cId="1673868603" sldId="273"/>
            <ac:spMk id="46" creationId="{DD759E20-E8CB-4200-8866-69DD2626D11C}"/>
          </ac:spMkLst>
        </pc:spChg>
        <pc:spChg chg="add mod">
          <ac:chgData name="Luca Santagata" userId="00378491a78a462e" providerId="LiveId" clId="{EC37D6D6-D84A-4002-BB03-62CA5320E15F}" dt="2021-07-16T13:25:47.843" v="9226" actId="1076"/>
          <ac:spMkLst>
            <pc:docMk/>
            <pc:sldMk cId="1673868603" sldId="273"/>
            <ac:spMk id="47" creationId="{7B424F45-E201-4C22-97B6-E20A849C3FE7}"/>
          </ac:spMkLst>
        </pc:spChg>
        <pc:spChg chg="add mod">
          <ac:chgData name="Luca Santagata" userId="00378491a78a462e" providerId="LiveId" clId="{EC37D6D6-D84A-4002-BB03-62CA5320E15F}" dt="2021-07-16T13:42:54.378" v="9376" actId="1076"/>
          <ac:spMkLst>
            <pc:docMk/>
            <pc:sldMk cId="1673868603" sldId="273"/>
            <ac:spMk id="56" creationId="{9714FF50-7646-4C7B-84D2-B623E065DB32}"/>
          </ac:spMkLst>
        </pc:spChg>
        <pc:graphicFrameChg chg="add mod">
          <ac:chgData name="Luca Santagata" userId="00378491a78a462e" providerId="LiveId" clId="{EC37D6D6-D84A-4002-BB03-62CA5320E15F}" dt="2021-07-16T13:15:28.382" v="9085" actId="1076"/>
          <ac:graphicFrameMkLst>
            <pc:docMk/>
            <pc:sldMk cId="1673868603" sldId="273"/>
            <ac:graphicFrameMk id="8" creationId="{3A7A601C-6E94-43E7-BF5A-9042D13E6B10}"/>
          </ac:graphicFrameMkLst>
        </pc:graphicFrameChg>
        <pc:graphicFrameChg chg="add mod">
          <ac:chgData name="Luca Santagata" userId="00378491a78a462e" providerId="LiveId" clId="{EC37D6D6-D84A-4002-BB03-62CA5320E15F}" dt="2021-07-16T13:15:16.902" v="9081" actId="1076"/>
          <ac:graphicFrameMkLst>
            <pc:docMk/>
            <pc:sldMk cId="1673868603" sldId="273"/>
            <ac:graphicFrameMk id="9" creationId="{587263A5-883F-4CF9-810D-82F0B8C1CD6D}"/>
          </ac:graphicFrameMkLst>
        </pc:graphicFrameChg>
        <pc:graphicFrameChg chg="add mod modGraphic">
          <ac:chgData name="Luca Santagata" userId="00378491a78a462e" providerId="LiveId" clId="{EC37D6D6-D84A-4002-BB03-62CA5320E15F}" dt="2021-07-16T13:15:34.394" v="9087" actId="1076"/>
          <ac:graphicFrameMkLst>
            <pc:docMk/>
            <pc:sldMk cId="1673868603" sldId="273"/>
            <ac:graphicFrameMk id="10" creationId="{9CB28271-817D-4FB5-BDD0-C2EAC9749EAF}"/>
          </ac:graphicFrameMkLst>
        </pc:graphicFrameChg>
        <pc:graphicFrameChg chg="add del mod">
          <ac:chgData name="Luca Santagata" userId="00378491a78a462e" providerId="LiveId" clId="{EC37D6D6-D84A-4002-BB03-62CA5320E15F}" dt="2021-07-16T13:13:53.761" v="9060"/>
          <ac:graphicFrameMkLst>
            <pc:docMk/>
            <pc:sldMk cId="1673868603" sldId="273"/>
            <ac:graphicFrameMk id="13" creationId="{542D430B-B8EF-4774-A6BE-C1D8CBE4EAD9}"/>
          </ac:graphicFrameMkLst>
        </pc:graphicFrameChg>
        <pc:picChg chg="add mod">
          <ac:chgData name="Luca Santagata" userId="00378491a78a462e" providerId="LiveId" clId="{EC37D6D6-D84A-4002-BB03-62CA5320E15F}" dt="2021-07-16T13:13:26.623" v="9056" actId="1076"/>
          <ac:picMkLst>
            <pc:docMk/>
            <pc:sldMk cId="1673868603" sldId="273"/>
            <ac:picMk id="6" creationId="{864E8417-DACD-4E11-A0EF-529E9414B2A6}"/>
          </ac:picMkLst>
        </pc:picChg>
        <pc:picChg chg="add del mod">
          <ac:chgData name="Luca Santagata" userId="00378491a78a462e" providerId="LiveId" clId="{EC37D6D6-D84A-4002-BB03-62CA5320E15F}" dt="2021-07-16T13:16:19.095" v="9106" actId="21"/>
          <ac:picMkLst>
            <pc:docMk/>
            <pc:sldMk cId="1673868603" sldId="273"/>
            <ac:picMk id="26" creationId="{C74785A5-A55F-4F90-BBD0-F9660A032C86}"/>
          </ac:picMkLst>
        </pc:picChg>
        <pc:picChg chg="add del mod">
          <ac:chgData name="Luca Santagata" userId="00378491a78a462e" providerId="LiveId" clId="{EC37D6D6-D84A-4002-BB03-62CA5320E15F}" dt="2021-07-16T13:16:19.095" v="9106" actId="21"/>
          <ac:picMkLst>
            <pc:docMk/>
            <pc:sldMk cId="1673868603" sldId="273"/>
            <ac:picMk id="28" creationId="{F0ECC586-F484-4C4D-AAF8-FF6247826DC9}"/>
          </ac:picMkLst>
        </pc:picChg>
        <pc:picChg chg="add del mod">
          <ac:chgData name="Luca Santagata" userId="00378491a78a462e" providerId="LiveId" clId="{EC37D6D6-D84A-4002-BB03-62CA5320E15F}" dt="2021-07-16T13:16:19.095" v="9106" actId="21"/>
          <ac:picMkLst>
            <pc:docMk/>
            <pc:sldMk cId="1673868603" sldId="273"/>
            <ac:picMk id="30" creationId="{F0DAD855-70A2-4BEE-B6DC-5CBAEA1DCAD6}"/>
          </ac:picMkLst>
        </pc:picChg>
        <pc:picChg chg="add mod">
          <ac:chgData name="Luca Santagata" userId="00378491a78a462e" providerId="LiveId" clId="{EC37D6D6-D84A-4002-BB03-62CA5320E15F}" dt="2021-07-16T13:17:01.773" v="9122" actId="1582"/>
          <ac:picMkLst>
            <pc:docMk/>
            <pc:sldMk cId="1673868603" sldId="273"/>
            <ac:picMk id="32" creationId="{1305B62D-4BB3-4BD5-8CA2-9B7E3379BCD8}"/>
          </ac:picMkLst>
        </pc:picChg>
        <pc:picChg chg="add mod">
          <ac:chgData name="Luca Santagata" userId="00378491a78a462e" providerId="LiveId" clId="{EC37D6D6-D84A-4002-BB03-62CA5320E15F}" dt="2021-07-16T13:18:14.242" v="9144" actId="1076"/>
          <ac:picMkLst>
            <pc:docMk/>
            <pc:sldMk cId="1673868603" sldId="273"/>
            <ac:picMk id="34" creationId="{7FEAD5BC-BF1B-422D-91DC-478AF377EDEB}"/>
          </ac:picMkLst>
        </pc:picChg>
        <pc:picChg chg="add mod">
          <ac:chgData name="Luca Santagata" userId="00378491a78a462e" providerId="LiveId" clId="{EC37D6D6-D84A-4002-BB03-62CA5320E15F}" dt="2021-07-16T13:18:19.192" v="9145" actId="1076"/>
          <ac:picMkLst>
            <pc:docMk/>
            <pc:sldMk cId="1673868603" sldId="273"/>
            <ac:picMk id="36" creationId="{6BDBE6CA-5FEE-4051-B166-517DB1C13306}"/>
          </ac:picMkLst>
        </pc:picChg>
        <pc:picChg chg="add mod">
          <ac:chgData name="Luca Santagata" userId="00378491a78a462e" providerId="LiveId" clId="{EC37D6D6-D84A-4002-BB03-62CA5320E15F}" dt="2021-07-16T13:27:14.131" v="9238" actId="1076"/>
          <ac:picMkLst>
            <pc:docMk/>
            <pc:sldMk cId="1673868603" sldId="273"/>
            <ac:picMk id="49" creationId="{BD7D5AC9-03DB-447D-A8DF-555772D961E0}"/>
          </ac:picMkLst>
        </pc:picChg>
        <pc:picChg chg="add mod">
          <ac:chgData name="Luca Santagata" userId="00378491a78a462e" providerId="LiveId" clId="{EC37D6D6-D84A-4002-BB03-62CA5320E15F}" dt="2021-07-16T13:28:37.459" v="9271" actId="1582"/>
          <ac:picMkLst>
            <pc:docMk/>
            <pc:sldMk cId="1673868603" sldId="273"/>
            <ac:picMk id="51" creationId="{7A20C709-472B-4C6D-B32C-E1B8A08F90B2}"/>
          </ac:picMkLst>
        </pc:picChg>
        <pc:picChg chg="add mod">
          <ac:chgData name="Luca Santagata" userId="00378491a78a462e" providerId="LiveId" clId="{EC37D6D6-D84A-4002-BB03-62CA5320E15F}" dt="2021-07-16T13:28:42.155" v="9272" actId="1582"/>
          <ac:picMkLst>
            <pc:docMk/>
            <pc:sldMk cId="1673868603" sldId="273"/>
            <ac:picMk id="53" creationId="{44EC46ED-67FC-498F-9322-9F3556F1C9E3}"/>
          </ac:picMkLst>
        </pc:picChg>
        <pc:picChg chg="add mod">
          <ac:chgData name="Luca Santagata" userId="00378491a78a462e" providerId="LiveId" clId="{EC37D6D6-D84A-4002-BB03-62CA5320E15F}" dt="2021-07-16T13:28:48.436" v="9273" actId="1582"/>
          <ac:picMkLst>
            <pc:docMk/>
            <pc:sldMk cId="1673868603" sldId="273"/>
            <ac:picMk id="55" creationId="{90270147-BA55-47A3-8B92-592038B4770B}"/>
          </ac:picMkLst>
        </pc:picChg>
        <pc:cxnChg chg="add mod">
          <ac:chgData name="Luca Santagata" userId="00378491a78a462e" providerId="LiveId" clId="{EC37D6D6-D84A-4002-BB03-62CA5320E15F}" dt="2021-07-16T13:15:21.459" v="9083" actId="1076"/>
          <ac:cxnSpMkLst>
            <pc:docMk/>
            <pc:sldMk cId="1673868603" sldId="273"/>
            <ac:cxnSpMk id="12" creationId="{10242B82-6E7D-46BC-ACEE-410F17D3189E}"/>
          </ac:cxnSpMkLst>
        </pc:cxnChg>
        <pc:cxnChg chg="add mod">
          <ac:chgData name="Luca Santagata" userId="00378491a78a462e" providerId="LiveId" clId="{EC37D6D6-D84A-4002-BB03-62CA5320E15F}" dt="2021-07-16T13:15:19.422" v="9082" actId="1076"/>
          <ac:cxnSpMkLst>
            <pc:docMk/>
            <pc:sldMk cId="1673868603" sldId="273"/>
            <ac:cxnSpMk id="14" creationId="{65F5309E-2B0C-4D9A-BC2B-62F1348E566D}"/>
          </ac:cxnSpMkLst>
        </pc:cxnChg>
        <pc:cxnChg chg="add mod">
          <ac:chgData name="Luca Santagata" userId="00378491a78a462e" providerId="LiveId" clId="{EC37D6D6-D84A-4002-BB03-62CA5320E15F}" dt="2021-07-16T13:15:24.962" v="9084" actId="1076"/>
          <ac:cxnSpMkLst>
            <pc:docMk/>
            <pc:sldMk cId="1673868603" sldId="273"/>
            <ac:cxnSpMk id="15" creationId="{8998349F-A84E-4F71-BE50-476C040D7D97}"/>
          </ac:cxnSpMkLst>
        </pc:cxnChg>
        <pc:cxnChg chg="add mod">
          <ac:chgData name="Luca Santagata" userId="00378491a78a462e" providerId="LiveId" clId="{EC37D6D6-D84A-4002-BB03-62CA5320E15F}" dt="2021-07-16T13:15:48.331" v="9091" actId="1076"/>
          <ac:cxnSpMkLst>
            <pc:docMk/>
            <pc:sldMk cId="1673868603" sldId="273"/>
            <ac:cxnSpMk id="21" creationId="{EECECE80-91B4-419D-BB19-0AA768FCB399}"/>
          </ac:cxnSpMkLst>
        </pc:cxnChg>
        <pc:cxnChg chg="add mod">
          <ac:chgData name="Luca Santagata" userId="00378491a78a462e" providerId="LiveId" clId="{EC37D6D6-D84A-4002-BB03-62CA5320E15F}" dt="2021-07-16T13:16:01.492" v="9095" actId="1076"/>
          <ac:cxnSpMkLst>
            <pc:docMk/>
            <pc:sldMk cId="1673868603" sldId="273"/>
            <ac:cxnSpMk id="23" creationId="{FE7689F5-EAF6-412F-AC7B-F02C91CB3C3E}"/>
          </ac:cxnSpMkLst>
        </pc:cxnChg>
        <pc:cxnChg chg="add mod">
          <ac:chgData name="Luca Santagata" userId="00378491a78a462e" providerId="LiveId" clId="{EC37D6D6-D84A-4002-BB03-62CA5320E15F}" dt="2021-07-16T13:15:57.802" v="9094" actId="1076"/>
          <ac:cxnSpMkLst>
            <pc:docMk/>
            <pc:sldMk cId="1673868603" sldId="273"/>
            <ac:cxnSpMk id="24" creationId="{D79BED0B-E739-4FC0-B5DB-4E1CECF4C409}"/>
          </ac:cxnSpMkLst>
        </pc:cxnChg>
        <pc:cxnChg chg="add mod">
          <ac:chgData name="Luca Santagata" userId="00378491a78a462e" providerId="LiveId" clId="{EC37D6D6-D84A-4002-BB03-62CA5320E15F}" dt="2021-07-16T13:23:57.259" v="9206" actId="1076"/>
          <ac:cxnSpMkLst>
            <pc:docMk/>
            <pc:sldMk cId="1673868603" sldId="273"/>
            <ac:cxnSpMk id="40" creationId="{17EB423E-95B6-4CD6-BDC2-E705A9FC2919}"/>
          </ac:cxnSpMkLst>
        </pc:cxnChg>
        <pc:cxnChg chg="add mod">
          <ac:chgData name="Luca Santagata" userId="00378491a78a462e" providerId="LiveId" clId="{EC37D6D6-D84A-4002-BB03-62CA5320E15F}" dt="2021-07-16T13:23:54.570" v="9205" actId="1076"/>
          <ac:cxnSpMkLst>
            <pc:docMk/>
            <pc:sldMk cId="1673868603" sldId="273"/>
            <ac:cxnSpMk id="41" creationId="{9EA1D6BC-1A8C-4406-86D2-0F4B9EB79943}"/>
          </ac:cxnSpMkLst>
        </pc:cxnChg>
        <pc:cxnChg chg="add mod">
          <ac:chgData name="Luca Santagata" userId="00378491a78a462e" providerId="LiveId" clId="{EC37D6D6-D84A-4002-BB03-62CA5320E15F}" dt="2021-07-16T13:24:05.299" v="9208" actId="1076"/>
          <ac:cxnSpMkLst>
            <pc:docMk/>
            <pc:sldMk cId="1673868603" sldId="273"/>
            <ac:cxnSpMk id="42" creationId="{8B72C772-8CCA-44BA-9310-B37FE35ED107}"/>
          </ac:cxnSpMkLst>
        </pc:cxnChg>
      </pc:sldChg>
      <pc:sldChg chg="addSp delSp modSp new mod ord modAnim">
        <pc:chgData name="Luca Santagata" userId="00378491a78a462e" providerId="LiveId" clId="{EC37D6D6-D84A-4002-BB03-62CA5320E15F}" dt="2021-07-16T14:01:07.021" v="9672"/>
        <pc:sldMkLst>
          <pc:docMk/>
          <pc:sldMk cId="3070090318" sldId="274"/>
        </pc:sldMkLst>
        <pc:spChg chg="del">
          <ac:chgData name="Luca Santagata" userId="00378491a78a462e" providerId="LiveId" clId="{EC37D6D6-D84A-4002-BB03-62CA5320E15F}" dt="2021-07-16T13:40:51.028" v="9319" actId="21"/>
          <ac:spMkLst>
            <pc:docMk/>
            <pc:sldMk cId="3070090318" sldId="274"/>
            <ac:spMk id="2" creationId="{CA4BF0DB-FEA8-462A-9203-3DF53B0026E8}"/>
          </ac:spMkLst>
        </pc:spChg>
        <pc:spChg chg="del">
          <ac:chgData name="Luca Santagata" userId="00378491a78a462e" providerId="LiveId" clId="{EC37D6D6-D84A-4002-BB03-62CA5320E15F}" dt="2021-07-16T13:40:54.215" v="9320" actId="21"/>
          <ac:spMkLst>
            <pc:docMk/>
            <pc:sldMk cId="3070090318" sldId="274"/>
            <ac:spMk id="3" creationId="{2A41954A-61D0-4859-886F-AB91E8DE841E}"/>
          </ac:spMkLst>
        </pc:spChg>
        <pc:spChg chg="add mod">
          <ac:chgData name="Luca Santagata" userId="00378491a78a462e" providerId="LiveId" clId="{EC37D6D6-D84A-4002-BB03-62CA5320E15F}" dt="2021-07-16T13:43:20.193" v="9381" actId="1076"/>
          <ac:spMkLst>
            <pc:docMk/>
            <pc:sldMk cId="3070090318" sldId="274"/>
            <ac:spMk id="7" creationId="{752B03D4-6BD5-4D6B-BE76-CFDC389853BD}"/>
          </ac:spMkLst>
        </pc:spChg>
        <pc:spChg chg="add mod">
          <ac:chgData name="Luca Santagata" userId="00378491a78a462e" providerId="LiveId" clId="{EC37D6D6-D84A-4002-BB03-62CA5320E15F}" dt="2021-07-16T13:52:12.778" v="9530" actId="1076"/>
          <ac:spMkLst>
            <pc:docMk/>
            <pc:sldMk cId="3070090318" sldId="274"/>
            <ac:spMk id="8" creationId="{382AD0EC-5939-4CF5-BD79-96D11288C8B0}"/>
          </ac:spMkLst>
        </pc:spChg>
        <pc:spChg chg="add del">
          <ac:chgData name="Luca Santagata" userId="00378491a78a462e" providerId="LiveId" clId="{EC37D6D6-D84A-4002-BB03-62CA5320E15F}" dt="2021-07-16T13:45:14.028" v="9399" actId="21"/>
          <ac:spMkLst>
            <pc:docMk/>
            <pc:sldMk cId="3070090318" sldId="274"/>
            <ac:spMk id="9" creationId="{DF6B4003-4567-4273-BD2F-F4531AB1A7BA}"/>
          </ac:spMkLst>
        </pc:spChg>
        <pc:spChg chg="add mod">
          <ac:chgData name="Luca Santagata" userId="00378491a78a462e" providerId="LiveId" clId="{EC37D6D6-D84A-4002-BB03-62CA5320E15F}" dt="2021-07-16T13:52:17.890" v="9532" actId="1076"/>
          <ac:spMkLst>
            <pc:docMk/>
            <pc:sldMk cId="3070090318" sldId="274"/>
            <ac:spMk id="11" creationId="{606ACCC2-22EC-420B-8EC1-72AA1A7D8D74}"/>
          </ac:spMkLst>
        </pc:spChg>
        <pc:spChg chg="add mod">
          <ac:chgData name="Luca Santagata" userId="00378491a78a462e" providerId="LiveId" clId="{EC37D6D6-D84A-4002-BB03-62CA5320E15F}" dt="2021-07-16T13:52:56.186" v="9535" actId="1076"/>
          <ac:spMkLst>
            <pc:docMk/>
            <pc:sldMk cId="3070090318" sldId="274"/>
            <ac:spMk id="14" creationId="{F9E5797E-A852-48F9-9BB8-73AE23CD3E73}"/>
          </ac:spMkLst>
        </pc:spChg>
        <pc:spChg chg="add mod">
          <ac:chgData name="Luca Santagata" userId="00378491a78a462e" providerId="LiveId" clId="{EC37D6D6-D84A-4002-BB03-62CA5320E15F}" dt="2021-07-16T13:53:01.610" v="9537" actId="1076"/>
          <ac:spMkLst>
            <pc:docMk/>
            <pc:sldMk cId="3070090318" sldId="274"/>
            <ac:spMk id="17" creationId="{F4142AAB-B0DF-4B86-8AA9-D1A08F1D0130}"/>
          </ac:spMkLst>
        </pc:spChg>
        <pc:spChg chg="add mod">
          <ac:chgData name="Luca Santagata" userId="00378491a78a462e" providerId="LiveId" clId="{EC37D6D6-D84A-4002-BB03-62CA5320E15F}" dt="2021-07-16T13:55:29.457" v="9586" actId="1076"/>
          <ac:spMkLst>
            <pc:docMk/>
            <pc:sldMk cId="3070090318" sldId="274"/>
            <ac:spMk id="22" creationId="{2F96C10F-CDE8-4C97-A058-6FD8F6CD1D0A}"/>
          </ac:spMkLst>
        </pc:spChg>
        <pc:spChg chg="add mod">
          <ac:chgData name="Luca Santagata" userId="00378491a78a462e" providerId="LiveId" clId="{EC37D6D6-D84A-4002-BB03-62CA5320E15F}" dt="2021-07-16T13:57:05.538" v="9617" actId="1582"/>
          <ac:spMkLst>
            <pc:docMk/>
            <pc:sldMk cId="3070090318" sldId="274"/>
            <ac:spMk id="25" creationId="{877CE8F0-4937-4A6C-8C14-DC51B0ADAAED}"/>
          </ac:spMkLst>
        </pc:spChg>
        <pc:graphicFrameChg chg="add del mod modGraphic">
          <ac:chgData name="Luca Santagata" userId="00378491a78a462e" providerId="LiveId" clId="{EC37D6D6-D84A-4002-BB03-62CA5320E15F}" dt="2021-07-16T13:47:31.648" v="9429" actId="21"/>
          <ac:graphicFrameMkLst>
            <pc:docMk/>
            <pc:sldMk cId="3070090318" sldId="274"/>
            <ac:graphicFrameMk id="12" creationId="{173ADBDE-E958-40B4-A1AD-05F4686D31A1}"/>
          </ac:graphicFrameMkLst>
        </pc:graphicFrameChg>
        <pc:graphicFrameChg chg="add mod modGraphic">
          <ac:chgData name="Luca Santagata" userId="00378491a78a462e" providerId="LiveId" clId="{EC37D6D6-D84A-4002-BB03-62CA5320E15F}" dt="2021-07-16T14:00:32.074" v="9662" actId="14734"/>
          <ac:graphicFrameMkLst>
            <pc:docMk/>
            <pc:sldMk cId="3070090318" sldId="274"/>
            <ac:graphicFrameMk id="13" creationId="{23601904-4D84-4BCA-B812-98DA5C6A1FAF}"/>
          </ac:graphicFrameMkLst>
        </pc:graphicFrameChg>
        <pc:picChg chg="add mod">
          <ac:chgData name="Luca Santagata" userId="00378491a78a462e" providerId="LiveId" clId="{EC37D6D6-D84A-4002-BB03-62CA5320E15F}" dt="2021-07-16T13:52:05.754" v="9527" actId="1076"/>
          <ac:picMkLst>
            <pc:docMk/>
            <pc:sldMk cId="3070090318" sldId="274"/>
            <ac:picMk id="4" creationId="{6B0D1E1A-0A83-4538-9478-4985CCA91BDE}"/>
          </ac:picMkLst>
        </pc:picChg>
        <pc:picChg chg="add mod">
          <ac:chgData name="Luca Santagata" userId="00378491a78a462e" providerId="LiveId" clId="{EC37D6D6-D84A-4002-BB03-62CA5320E15F}" dt="2021-07-16T13:52:07.882" v="9528" actId="1076"/>
          <ac:picMkLst>
            <pc:docMk/>
            <pc:sldMk cId="3070090318" sldId="274"/>
            <ac:picMk id="5" creationId="{3D7BB64E-24CD-42CD-B845-2D9E4A9F800B}"/>
          </ac:picMkLst>
        </pc:picChg>
        <pc:picChg chg="add mod">
          <ac:chgData name="Luca Santagata" userId="00378491a78a462e" providerId="LiveId" clId="{EC37D6D6-D84A-4002-BB03-62CA5320E15F}" dt="2021-07-16T13:52:09.585" v="9529" actId="1076"/>
          <ac:picMkLst>
            <pc:docMk/>
            <pc:sldMk cId="3070090318" sldId="274"/>
            <ac:picMk id="6" creationId="{FAC56F32-166B-46BF-86AD-F7AB091D1066}"/>
          </ac:picMkLst>
        </pc:picChg>
        <pc:picChg chg="add mod">
          <ac:chgData name="Luca Santagata" userId="00378491a78a462e" providerId="LiveId" clId="{EC37D6D6-D84A-4002-BB03-62CA5320E15F}" dt="2021-07-16T14:00:10.762" v="9654" actId="1076"/>
          <ac:picMkLst>
            <pc:docMk/>
            <pc:sldMk cId="3070090318" sldId="274"/>
            <ac:picMk id="19" creationId="{35FEE11F-111C-4C5E-8C52-7AC99009B51B}"/>
          </ac:picMkLst>
        </pc:picChg>
        <pc:picChg chg="add mod">
          <ac:chgData name="Luca Santagata" userId="00378491a78a462e" providerId="LiveId" clId="{EC37D6D6-D84A-4002-BB03-62CA5320E15F}" dt="2021-07-16T13:58:19.097" v="9623" actId="1076"/>
          <ac:picMkLst>
            <pc:docMk/>
            <pc:sldMk cId="3070090318" sldId="274"/>
            <ac:picMk id="27" creationId="{D780981B-233C-48DE-AD49-EBA3D41175D0}"/>
          </ac:picMkLst>
        </pc:picChg>
        <pc:cxnChg chg="add mod">
          <ac:chgData name="Luca Santagata" userId="00378491a78a462e" providerId="LiveId" clId="{EC37D6D6-D84A-4002-BB03-62CA5320E15F}" dt="2021-07-16T13:52:15.610" v="9531" actId="1076"/>
          <ac:cxnSpMkLst>
            <pc:docMk/>
            <pc:sldMk cId="3070090318" sldId="274"/>
            <ac:cxnSpMk id="10" creationId="{DFC003E5-179C-42F5-8462-DD9BFC984736}"/>
          </ac:cxnSpMkLst>
        </pc:cxnChg>
        <pc:cxnChg chg="add mod">
          <ac:chgData name="Luca Santagata" userId="00378491a78a462e" providerId="LiveId" clId="{EC37D6D6-D84A-4002-BB03-62CA5320E15F}" dt="2021-07-16T13:52:58.658" v="9536" actId="1076"/>
          <ac:cxnSpMkLst>
            <pc:docMk/>
            <pc:sldMk cId="3070090318" sldId="274"/>
            <ac:cxnSpMk id="15" creationId="{23A07AE4-ADF3-42FE-B69D-82F8733FB5D3}"/>
          </ac:cxnSpMkLst>
        </pc:cxnChg>
        <pc:cxnChg chg="add mod">
          <ac:chgData name="Luca Santagata" userId="00378491a78a462e" providerId="LiveId" clId="{EC37D6D6-D84A-4002-BB03-62CA5320E15F}" dt="2021-07-16T13:54:43.225" v="9543" actId="1076"/>
          <ac:cxnSpMkLst>
            <pc:docMk/>
            <pc:sldMk cId="3070090318" sldId="274"/>
            <ac:cxnSpMk id="20" creationId="{A8BC4177-28D0-4E89-9F2F-7A14C138804E}"/>
          </ac:cxnSpMkLst>
        </pc:cxnChg>
        <pc:cxnChg chg="add del mod">
          <ac:chgData name="Luca Santagata" userId="00378491a78a462e" providerId="LiveId" clId="{EC37D6D6-D84A-4002-BB03-62CA5320E15F}" dt="2021-07-16T13:54:48.641" v="9545"/>
          <ac:cxnSpMkLst>
            <pc:docMk/>
            <pc:sldMk cId="3070090318" sldId="274"/>
            <ac:cxnSpMk id="21" creationId="{FEEA3869-AB03-4DE1-9575-1D43A18DCF06}"/>
          </ac:cxnSpMkLst>
        </pc:cxnChg>
        <pc:cxnChg chg="add mod">
          <ac:chgData name="Luca Santagata" userId="00378491a78a462e" providerId="LiveId" clId="{EC37D6D6-D84A-4002-BB03-62CA5320E15F}" dt="2021-07-16T13:56:07.769" v="9589" actId="1076"/>
          <ac:cxnSpMkLst>
            <pc:docMk/>
            <pc:sldMk cId="3070090318" sldId="274"/>
            <ac:cxnSpMk id="23" creationId="{034AF87A-B995-4712-864A-B82FB250F82C}"/>
          </ac:cxnSpMkLst>
        </pc:cxnChg>
      </pc:sldChg>
      <pc:sldChg chg="addSp delSp modSp new mod modAnim">
        <pc:chgData name="Luca Santagata" userId="00378491a78a462e" providerId="LiveId" clId="{EC37D6D6-D84A-4002-BB03-62CA5320E15F}" dt="2021-07-16T15:14:25.426" v="10585"/>
        <pc:sldMkLst>
          <pc:docMk/>
          <pc:sldMk cId="1114595287" sldId="275"/>
        </pc:sldMkLst>
        <pc:spChg chg="del mod">
          <ac:chgData name="Luca Santagata" userId="00378491a78a462e" providerId="LiveId" clId="{EC37D6D6-D84A-4002-BB03-62CA5320E15F}" dt="2021-07-16T14:34:28.807" v="10029" actId="21"/>
          <ac:spMkLst>
            <pc:docMk/>
            <pc:sldMk cId="1114595287" sldId="275"/>
            <ac:spMk id="2" creationId="{B0B8AD9B-C011-4ABF-85C7-FB0AA3164C97}"/>
          </ac:spMkLst>
        </pc:spChg>
        <pc:spChg chg="del">
          <ac:chgData name="Luca Santagata" userId="00378491a78a462e" providerId="LiveId" clId="{EC37D6D6-D84A-4002-BB03-62CA5320E15F}" dt="2021-07-16T14:34:32.532" v="10031" actId="21"/>
          <ac:spMkLst>
            <pc:docMk/>
            <pc:sldMk cId="1114595287" sldId="275"/>
            <ac:spMk id="3" creationId="{ECC05E75-D76E-4FB6-8CBF-099F4D674727}"/>
          </ac:spMkLst>
        </pc:spChg>
        <pc:spChg chg="add del mod">
          <ac:chgData name="Luca Santagata" userId="00378491a78a462e" providerId="LiveId" clId="{EC37D6D6-D84A-4002-BB03-62CA5320E15F}" dt="2021-07-16T14:34:30.529" v="10030" actId="21"/>
          <ac:spMkLst>
            <pc:docMk/>
            <pc:sldMk cId="1114595287" sldId="275"/>
            <ac:spMk id="5" creationId="{23B88E52-DC51-4618-BDBF-B2C030F7F6DE}"/>
          </ac:spMkLst>
        </pc:spChg>
        <pc:spChg chg="add mod">
          <ac:chgData name="Luca Santagata" userId="00378491a78a462e" providerId="LiveId" clId="{EC37D6D6-D84A-4002-BB03-62CA5320E15F}" dt="2021-07-16T15:14:19.835" v="10583" actId="1076"/>
          <ac:spMkLst>
            <pc:docMk/>
            <pc:sldMk cId="1114595287" sldId="275"/>
            <ac:spMk id="6" creationId="{4BDD8A43-AF05-4672-A910-F1FFBE2CDA71}"/>
          </ac:spMkLst>
        </pc:spChg>
        <pc:spChg chg="add mod">
          <ac:chgData name="Luca Santagata" userId="00378491a78a462e" providerId="LiveId" clId="{EC37D6D6-D84A-4002-BB03-62CA5320E15F}" dt="2021-07-16T14:56:56.231" v="10269" actId="1076"/>
          <ac:spMkLst>
            <pc:docMk/>
            <pc:sldMk cId="1114595287" sldId="275"/>
            <ac:spMk id="8" creationId="{63CA80A7-6A34-4452-9222-AB7EE76A83AE}"/>
          </ac:spMkLst>
        </pc:spChg>
        <pc:spChg chg="add del mod">
          <ac:chgData name="Luca Santagata" userId="00378491a78a462e" providerId="LiveId" clId="{EC37D6D6-D84A-4002-BB03-62CA5320E15F}" dt="2021-07-16T14:47:37.963" v="10135"/>
          <ac:spMkLst>
            <pc:docMk/>
            <pc:sldMk cId="1114595287" sldId="275"/>
            <ac:spMk id="9" creationId="{C39AEFD9-6378-46A9-B42B-17DE9F190CF7}"/>
          </ac:spMkLst>
        </pc:spChg>
        <pc:spChg chg="add del mod">
          <ac:chgData name="Luca Santagata" userId="00378491a78a462e" providerId="LiveId" clId="{EC37D6D6-D84A-4002-BB03-62CA5320E15F}" dt="2021-07-16T14:47:37.653" v="10134"/>
          <ac:spMkLst>
            <pc:docMk/>
            <pc:sldMk cId="1114595287" sldId="275"/>
            <ac:spMk id="10" creationId="{3D6C4600-3AD1-4165-A995-507F6FB4FA57}"/>
          </ac:spMkLst>
        </pc:spChg>
        <pc:spChg chg="add del mod">
          <ac:chgData name="Luca Santagata" userId="00378491a78a462e" providerId="LiveId" clId="{EC37D6D6-D84A-4002-BB03-62CA5320E15F}" dt="2021-07-16T14:47:37.463" v="10133"/>
          <ac:spMkLst>
            <pc:docMk/>
            <pc:sldMk cId="1114595287" sldId="275"/>
            <ac:spMk id="11" creationId="{CEEB37FA-4765-4DB7-9A21-6EA2711F7DD9}"/>
          </ac:spMkLst>
        </pc:spChg>
        <pc:spChg chg="add mod">
          <ac:chgData name="Luca Santagata" userId="00378491a78a462e" providerId="LiveId" clId="{EC37D6D6-D84A-4002-BB03-62CA5320E15F}" dt="2021-07-16T14:54:18.123" v="10246" actId="1076"/>
          <ac:spMkLst>
            <pc:docMk/>
            <pc:sldMk cId="1114595287" sldId="275"/>
            <ac:spMk id="12" creationId="{5C429E54-2DD8-4C61-ACE8-C7298B7E1DA5}"/>
          </ac:spMkLst>
        </pc:spChg>
        <pc:spChg chg="add mod">
          <ac:chgData name="Luca Santagata" userId="00378491a78a462e" providerId="LiveId" clId="{EC37D6D6-D84A-4002-BB03-62CA5320E15F}" dt="2021-07-16T14:56:03.477" v="10260" actId="1076"/>
          <ac:spMkLst>
            <pc:docMk/>
            <pc:sldMk cId="1114595287" sldId="275"/>
            <ac:spMk id="13" creationId="{B010C1E3-868F-444E-BFB1-12FEB178E66F}"/>
          </ac:spMkLst>
        </pc:spChg>
        <pc:spChg chg="add mod">
          <ac:chgData name="Luca Santagata" userId="00378491a78a462e" providerId="LiveId" clId="{EC37D6D6-D84A-4002-BB03-62CA5320E15F}" dt="2021-07-16T14:59:25.423" v="10303" actId="1076"/>
          <ac:spMkLst>
            <pc:docMk/>
            <pc:sldMk cId="1114595287" sldId="275"/>
            <ac:spMk id="14" creationId="{5D30A3A9-63AE-419A-80F5-74A4FF018DA6}"/>
          </ac:spMkLst>
        </pc:spChg>
        <pc:spChg chg="add mod">
          <ac:chgData name="Luca Santagata" userId="00378491a78a462e" providerId="LiveId" clId="{EC37D6D6-D84A-4002-BB03-62CA5320E15F}" dt="2021-07-16T14:53:24.151" v="10235" actId="1076"/>
          <ac:spMkLst>
            <pc:docMk/>
            <pc:sldMk cId="1114595287" sldId="275"/>
            <ac:spMk id="15" creationId="{627DE82F-0395-4EE1-80C3-C586C417223B}"/>
          </ac:spMkLst>
        </pc:spChg>
        <pc:spChg chg="add mod">
          <ac:chgData name="Luca Santagata" userId="00378491a78a462e" providerId="LiveId" clId="{EC37D6D6-D84A-4002-BB03-62CA5320E15F}" dt="2021-07-16T14:54:55.224" v="10252" actId="14100"/>
          <ac:spMkLst>
            <pc:docMk/>
            <pc:sldMk cId="1114595287" sldId="275"/>
            <ac:spMk id="16" creationId="{4CE6F349-ECC3-4C56-9E69-926F7285FB17}"/>
          </ac:spMkLst>
        </pc:spChg>
        <pc:spChg chg="add mod">
          <ac:chgData name="Luca Santagata" userId="00378491a78a462e" providerId="LiveId" clId="{EC37D6D6-D84A-4002-BB03-62CA5320E15F}" dt="2021-07-16T14:52:28.993" v="10224" actId="1076"/>
          <ac:spMkLst>
            <pc:docMk/>
            <pc:sldMk cId="1114595287" sldId="275"/>
            <ac:spMk id="17" creationId="{8AFAB411-C3B1-48EE-BFF5-A70107E3D1BE}"/>
          </ac:spMkLst>
        </pc:spChg>
        <pc:spChg chg="add mod">
          <ac:chgData name="Luca Santagata" userId="00378491a78a462e" providerId="LiveId" clId="{EC37D6D6-D84A-4002-BB03-62CA5320E15F}" dt="2021-07-16T14:52:22.335" v="10223" actId="1076"/>
          <ac:spMkLst>
            <pc:docMk/>
            <pc:sldMk cId="1114595287" sldId="275"/>
            <ac:spMk id="22" creationId="{CCB35D25-3882-4D6D-99EC-AF66557031F6}"/>
          </ac:spMkLst>
        </pc:spChg>
        <pc:spChg chg="add mod">
          <ac:chgData name="Luca Santagata" userId="00378491a78a462e" providerId="LiveId" clId="{EC37D6D6-D84A-4002-BB03-62CA5320E15F}" dt="2021-07-16T14:53:49.540" v="10243" actId="1076"/>
          <ac:spMkLst>
            <pc:docMk/>
            <pc:sldMk cId="1114595287" sldId="275"/>
            <ac:spMk id="23" creationId="{3B12D52A-8330-4D82-B4D6-F17540D14EE6}"/>
          </ac:spMkLst>
        </pc:spChg>
        <pc:spChg chg="add mod">
          <ac:chgData name="Luca Santagata" userId="00378491a78a462e" providerId="LiveId" clId="{EC37D6D6-D84A-4002-BB03-62CA5320E15F}" dt="2021-07-16T14:53:44.036" v="10242" actId="1076"/>
          <ac:spMkLst>
            <pc:docMk/>
            <pc:sldMk cId="1114595287" sldId="275"/>
            <ac:spMk id="24" creationId="{73A46C03-2332-424C-9526-D2D73759A1EC}"/>
          </ac:spMkLst>
        </pc:spChg>
        <pc:spChg chg="add mod">
          <ac:chgData name="Luca Santagata" userId="00378491a78a462e" providerId="LiveId" clId="{EC37D6D6-D84A-4002-BB03-62CA5320E15F}" dt="2021-07-16T14:54:34.576" v="10249" actId="1076"/>
          <ac:spMkLst>
            <pc:docMk/>
            <pc:sldMk cId="1114595287" sldId="275"/>
            <ac:spMk id="25" creationId="{E62CACE8-7611-4835-A24F-9691CD07EF03}"/>
          </ac:spMkLst>
        </pc:spChg>
        <pc:spChg chg="add mod">
          <ac:chgData name="Luca Santagata" userId="00378491a78a462e" providerId="LiveId" clId="{EC37D6D6-D84A-4002-BB03-62CA5320E15F}" dt="2021-07-16T14:55:47.010" v="10257" actId="1076"/>
          <ac:spMkLst>
            <pc:docMk/>
            <pc:sldMk cId="1114595287" sldId="275"/>
            <ac:spMk id="26" creationId="{E5C4C7B3-8994-4053-8494-7BCAC380E114}"/>
          </ac:spMkLst>
        </pc:spChg>
        <pc:spChg chg="add mod">
          <ac:chgData name="Luca Santagata" userId="00378491a78a462e" providerId="LiveId" clId="{EC37D6D6-D84A-4002-BB03-62CA5320E15F}" dt="2021-07-16T14:56:34.986" v="10266" actId="1076"/>
          <ac:spMkLst>
            <pc:docMk/>
            <pc:sldMk cId="1114595287" sldId="275"/>
            <ac:spMk id="27" creationId="{2559061F-A53D-4FEE-A637-CE52DB7B65BB}"/>
          </ac:spMkLst>
        </pc:spChg>
        <pc:spChg chg="add mod">
          <ac:chgData name="Luca Santagata" userId="00378491a78a462e" providerId="LiveId" clId="{EC37D6D6-D84A-4002-BB03-62CA5320E15F}" dt="2021-07-16T14:57:18.062" v="10274" actId="1076"/>
          <ac:spMkLst>
            <pc:docMk/>
            <pc:sldMk cId="1114595287" sldId="275"/>
            <ac:spMk id="28" creationId="{B3D3077D-C514-426F-9A44-3969ACF33520}"/>
          </ac:spMkLst>
        </pc:spChg>
        <pc:spChg chg="add mod">
          <ac:chgData name="Luca Santagata" userId="00378491a78a462e" providerId="LiveId" clId="{EC37D6D6-D84A-4002-BB03-62CA5320E15F}" dt="2021-07-16T14:58:23.904" v="10292" actId="14100"/>
          <ac:spMkLst>
            <pc:docMk/>
            <pc:sldMk cId="1114595287" sldId="275"/>
            <ac:spMk id="29" creationId="{A9D4EA71-47DC-4379-A176-A23723481A62}"/>
          </ac:spMkLst>
        </pc:spChg>
        <pc:spChg chg="add mod">
          <ac:chgData name="Luca Santagata" userId="00378491a78a462e" providerId="LiveId" clId="{EC37D6D6-D84A-4002-BB03-62CA5320E15F}" dt="2021-07-16T14:57:40.600" v="10280" actId="14100"/>
          <ac:spMkLst>
            <pc:docMk/>
            <pc:sldMk cId="1114595287" sldId="275"/>
            <ac:spMk id="30" creationId="{17ECC7A3-CCEF-4D13-B078-5333B6235E93}"/>
          </ac:spMkLst>
        </pc:spChg>
        <pc:spChg chg="add mod">
          <ac:chgData name="Luca Santagata" userId="00378491a78a462e" providerId="LiveId" clId="{EC37D6D6-D84A-4002-BB03-62CA5320E15F}" dt="2021-07-16T14:58:06.797" v="10288" actId="1076"/>
          <ac:spMkLst>
            <pc:docMk/>
            <pc:sldMk cId="1114595287" sldId="275"/>
            <ac:spMk id="31" creationId="{CB135724-096F-482B-98D5-C4C067A7332D}"/>
          </ac:spMkLst>
        </pc:spChg>
        <pc:spChg chg="add mod">
          <ac:chgData name="Luca Santagata" userId="00378491a78a462e" providerId="LiveId" clId="{EC37D6D6-D84A-4002-BB03-62CA5320E15F}" dt="2021-07-16T14:58:40.849" v="10297" actId="1076"/>
          <ac:spMkLst>
            <pc:docMk/>
            <pc:sldMk cId="1114595287" sldId="275"/>
            <ac:spMk id="32" creationId="{FD9156F5-D98E-49FA-AE0C-2DD1AAFD98AB}"/>
          </ac:spMkLst>
        </pc:spChg>
        <pc:spChg chg="add mod">
          <ac:chgData name="Luca Santagata" userId="00378491a78a462e" providerId="LiveId" clId="{EC37D6D6-D84A-4002-BB03-62CA5320E15F}" dt="2021-07-16T14:59:48.980" v="10308" actId="1076"/>
          <ac:spMkLst>
            <pc:docMk/>
            <pc:sldMk cId="1114595287" sldId="275"/>
            <ac:spMk id="33" creationId="{B7C72CBB-51DF-4317-8F3A-63B849CA7604}"/>
          </ac:spMkLst>
        </pc:spChg>
        <pc:spChg chg="add mod">
          <ac:chgData name="Luca Santagata" userId="00378491a78a462e" providerId="LiveId" clId="{EC37D6D6-D84A-4002-BB03-62CA5320E15F}" dt="2021-07-16T15:01:41.210" v="10330" actId="1076"/>
          <ac:spMkLst>
            <pc:docMk/>
            <pc:sldMk cId="1114595287" sldId="275"/>
            <ac:spMk id="34" creationId="{3C656AB2-2FB0-41FC-B4DB-92F024D24C00}"/>
          </ac:spMkLst>
        </pc:spChg>
        <pc:spChg chg="add mod">
          <ac:chgData name="Luca Santagata" userId="00378491a78a462e" providerId="LiveId" clId="{EC37D6D6-D84A-4002-BB03-62CA5320E15F}" dt="2021-07-16T15:10:44.146" v="10450" actId="1076"/>
          <ac:spMkLst>
            <pc:docMk/>
            <pc:sldMk cId="1114595287" sldId="275"/>
            <ac:spMk id="35" creationId="{B2AE3C0A-4FFA-40E2-90CE-1BBEE22AE86A}"/>
          </ac:spMkLst>
        </pc:spChg>
        <pc:spChg chg="add mod">
          <ac:chgData name="Luca Santagata" userId="00378491a78a462e" providerId="LiveId" clId="{EC37D6D6-D84A-4002-BB03-62CA5320E15F}" dt="2021-07-16T15:10:58.173" v="10454" actId="1076"/>
          <ac:spMkLst>
            <pc:docMk/>
            <pc:sldMk cId="1114595287" sldId="275"/>
            <ac:spMk id="36" creationId="{5E2556FB-4B6A-45F7-B488-F2061E0FE5A0}"/>
          </ac:spMkLst>
        </pc:spChg>
        <pc:spChg chg="add mod">
          <ac:chgData name="Luca Santagata" userId="00378491a78a462e" providerId="LiveId" clId="{EC37D6D6-D84A-4002-BB03-62CA5320E15F}" dt="2021-07-16T15:11:44.965" v="10462" actId="1076"/>
          <ac:spMkLst>
            <pc:docMk/>
            <pc:sldMk cId="1114595287" sldId="275"/>
            <ac:spMk id="38" creationId="{701220EB-9A90-45E7-9969-8D1E85957170}"/>
          </ac:spMkLst>
        </pc:spChg>
        <pc:spChg chg="add mod">
          <ac:chgData name="Luca Santagata" userId="00378491a78a462e" providerId="LiveId" clId="{EC37D6D6-D84A-4002-BB03-62CA5320E15F}" dt="2021-07-16T15:13:12.865" v="10531" actId="1076"/>
          <ac:spMkLst>
            <pc:docMk/>
            <pc:sldMk cId="1114595287" sldId="275"/>
            <ac:spMk id="39" creationId="{25009424-3B87-4BCC-8886-6388166FBDF0}"/>
          </ac:spMkLst>
        </pc:spChg>
        <pc:spChg chg="add mod">
          <ac:chgData name="Luca Santagata" userId="00378491a78a462e" providerId="LiveId" clId="{EC37D6D6-D84A-4002-BB03-62CA5320E15F}" dt="2021-07-16T15:14:22.520" v="10584" actId="1076"/>
          <ac:spMkLst>
            <pc:docMk/>
            <pc:sldMk cId="1114595287" sldId="275"/>
            <ac:spMk id="40" creationId="{BFE23B28-476B-48CB-9DC2-FAE320CCF23D}"/>
          </ac:spMkLst>
        </pc:spChg>
        <pc:graphicFrameChg chg="add mod modGraphic">
          <ac:chgData name="Luca Santagata" userId="00378491a78a462e" providerId="LiveId" clId="{EC37D6D6-D84A-4002-BB03-62CA5320E15F}" dt="2021-07-16T14:58:51.682" v="10299" actId="14100"/>
          <ac:graphicFrameMkLst>
            <pc:docMk/>
            <pc:sldMk cId="1114595287" sldId="275"/>
            <ac:graphicFrameMk id="7" creationId="{A0B043AA-A0CB-4161-A582-0D999CD353AD}"/>
          </ac:graphicFrameMkLst>
        </pc:graphicFrameChg>
        <pc:graphicFrameChg chg="add del mod modGraphic">
          <ac:chgData name="Luca Santagata" userId="00378491a78a462e" providerId="LiveId" clId="{EC37D6D6-D84A-4002-BB03-62CA5320E15F}" dt="2021-07-16T14:49:12.759" v="10163" actId="21"/>
          <ac:graphicFrameMkLst>
            <pc:docMk/>
            <pc:sldMk cId="1114595287" sldId="275"/>
            <ac:graphicFrameMk id="18" creationId="{152C4604-ACEB-404C-8E81-269FF67A9AB8}"/>
          </ac:graphicFrameMkLst>
        </pc:graphicFrameChg>
        <pc:graphicFrameChg chg="add mod modGraphic">
          <ac:chgData name="Luca Santagata" userId="00378491a78a462e" providerId="LiveId" clId="{EC37D6D6-D84A-4002-BB03-62CA5320E15F}" dt="2021-07-16T14:57:55.144" v="10283" actId="20577"/>
          <ac:graphicFrameMkLst>
            <pc:docMk/>
            <pc:sldMk cId="1114595287" sldId="275"/>
            <ac:graphicFrameMk id="19" creationId="{E2B18827-3BE1-4C29-B5DB-DD4446743894}"/>
          </ac:graphicFrameMkLst>
        </pc:graphicFrameChg>
        <pc:cxnChg chg="add mod">
          <ac:chgData name="Luca Santagata" userId="00378491a78a462e" providerId="LiveId" clId="{EC37D6D6-D84A-4002-BB03-62CA5320E15F}" dt="2021-07-16T14:51:55.331" v="10197" actId="1076"/>
          <ac:cxnSpMkLst>
            <pc:docMk/>
            <pc:sldMk cId="1114595287" sldId="275"/>
            <ac:cxnSpMk id="20" creationId="{0F65BE80-889F-4604-B533-CB883ABB22CE}"/>
          </ac:cxnSpMkLst>
        </pc:cxnChg>
        <pc:cxnChg chg="add mod">
          <ac:chgData name="Luca Santagata" userId="00378491a78a462e" providerId="LiveId" clId="{EC37D6D6-D84A-4002-BB03-62CA5320E15F}" dt="2021-07-16T15:11:16.389" v="10457" actId="1076"/>
          <ac:cxnSpMkLst>
            <pc:docMk/>
            <pc:sldMk cId="1114595287" sldId="275"/>
            <ac:cxnSpMk id="37" creationId="{B96D64EE-DC21-4961-8B2D-709EC6A55D95}"/>
          </ac:cxnSpMkLst>
        </pc:cxnChg>
      </pc:sldChg>
      <pc:sldChg chg="addSp delSp modSp new mod modAnim">
        <pc:chgData name="Luca Santagata" userId="00378491a78a462e" providerId="LiveId" clId="{EC37D6D6-D84A-4002-BB03-62CA5320E15F}" dt="2021-07-19T07:32:07.388" v="14966" actId="207"/>
        <pc:sldMkLst>
          <pc:docMk/>
          <pc:sldMk cId="1776085785" sldId="276"/>
        </pc:sldMkLst>
        <pc:spChg chg="add mod">
          <ac:chgData name="Luca Santagata" userId="00378491a78a462e" providerId="LiveId" clId="{EC37D6D6-D84A-4002-BB03-62CA5320E15F}" dt="2021-07-17T14:03:15.964" v="12251" actId="1076"/>
          <ac:spMkLst>
            <pc:docMk/>
            <pc:sldMk cId="1776085785" sldId="276"/>
            <ac:spMk id="2" creationId="{80626FDA-329E-4794-BF61-973283FAB9F8}"/>
          </ac:spMkLst>
        </pc:spChg>
        <pc:spChg chg="del">
          <ac:chgData name="Luca Santagata" userId="00378491a78a462e" providerId="LiveId" clId="{EC37D6D6-D84A-4002-BB03-62CA5320E15F}" dt="2021-07-16T15:30:36.015" v="10586" actId="21"/>
          <ac:spMkLst>
            <pc:docMk/>
            <pc:sldMk cId="1776085785" sldId="276"/>
            <ac:spMk id="2" creationId="{9BEBA51A-0883-4DAA-92B1-964F232F20FC}"/>
          </ac:spMkLst>
        </pc:spChg>
        <pc:spChg chg="add mod">
          <ac:chgData name="Luca Santagata" userId="00378491a78a462e" providerId="LiveId" clId="{EC37D6D6-D84A-4002-BB03-62CA5320E15F}" dt="2021-07-17T14:03:31.556" v="12262" actId="1076"/>
          <ac:spMkLst>
            <pc:docMk/>
            <pc:sldMk cId="1776085785" sldId="276"/>
            <ac:spMk id="3" creationId="{14C067DF-C489-4277-9400-24F0F4D09BE1}"/>
          </ac:spMkLst>
        </pc:spChg>
        <pc:spChg chg="del">
          <ac:chgData name="Luca Santagata" userId="00378491a78a462e" providerId="LiveId" clId="{EC37D6D6-D84A-4002-BB03-62CA5320E15F}" dt="2021-07-16T15:30:38.097" v="10587" actId="21"/>
          <ac:spMkLst>
            <pc:docMk/>
            <pc:sldMk cId="1776085785" sldId="276"/>
            <ac:spMk id="3" creationId="{63685F2C-8225-4C70-AD83-BA66C5EEFDB9}"/>
          </ac:spMkLst>
        </pc:spChg>
        <pc:spChg chg="add del mod">
          <ac:chgData name="Luca Santagata" userId="00378491a78a462e" providerId="LiveId" clId="{EC37D6D6-D84A-4002-BB03-62CA5320E15F}" dt="2021-07-17T14:00:31.627" v="12075"/>
          <ac:spMkLst>
            <pc:docMk/>
            <pc:sldMk cId="1776085785" sldId="276"/>
            <ac:spMk id="4" creationId="{F94F9B33-1896-4A7A-9F84-85A2506DDB1C}"/>
          </ac:spMkLst>
        </pc:spChg>
        <pc:spChg chg="add mod">
          <ac:chgData name="Luca Santagata" userId="00378491a78a462e" providerId="LiveId" clId="{EC37D6D6-D84A-4002-BB03-62CA5320E15F}" dt="2021-07-19T07:31:26.214" v="14964" actId="207"/>
          <ac:spMkLst>
            <pc:docMk/>
            <pc:sldMk cId="1776085785" sldId="276"/>
            <ac:spMk id="7" creationId="{F11B8BD2-9387-49D7-8D5F-42965B90B586}"/>
          </ac:spMkLst>
        </pc:spChg>
        <pc:spChg chg="add mod">
          <ac:chgData name="Luca Santagata" userId="00378491a78a462e" providerId="LiveId" clId="{EC37D6D6-D84A-4002-BB03-62CA5320E15F}" dt="2021-07-19T07:32:07.388" v="14966" actId="207"/>
          <ac:spMkLst>
            <pc:docMk/>
            <pc:sldMk cId="1776085785" sldId="276"/>
            <ac:spMk id="8" creationId="{03048652-2368-492D-8C0D-2DC3578DC9C5}"/>
          </ac:spMkLst>
        </pc:spChg>
        <pc:cxnChg chg="add mod">
          <ac:chgData name="Luca Santagata" userId="00378491a78a462e" providerId="LiveId" clId="{EC37D6D6-D84A-4002-BB03-62CA5320E15F}" dt="2021-07-17T14:03:44.549" v="12266" actId="1076"/>
          <ac:cxnSpMkLst>
            <pc:docMk/>
            <pc:sldMk cId="1776085785" sldId="276"/>
            <ac:cxnSpMk id="6" creationId="{7F4D7ECC-BE42-4993-91DA-1BC00E3F2DA4}"/>
          </ac:cxnSpMkLst>
        </pc:cxnChg>
      </pc:sldChg>
      <pc:sldChg chg="addSp delSp modSp new mod">
        <pc:chgData name="Luca Santagata" userId="00378491a78a462e" providerId="LiveId" clId="{EC37D6D6-D84A-4002-BB03-62CA5320E15F}" dt="2021-07-16T16:39:07.882" v="11765" actId="20577"/>
        <pc:sldMkLst>
          <pc:docMk/>
          <pc:sldMk cId="1851173825" sldId="277"/>
        </pc:sldMkLst>
        <pc:spChg chg="del">
          <ac:chgData name="Luca Santagata" userId="00378491a78a462e" providerId="LiveId" clId="{EC37D6D6-D84A-4002-BB03-62CA5320E15F}" dt="2021-07-16T15:31:10.786" v="10643" actId="21"/>
          <ac:spMkLst>
            <pc:docMk/>
            <pc:sldMk cId="1851173825" sldId="277"/>
            <ac:spMk id="2" creationId="{2F7FC3EB-9485-402E-9AB6-C7B2E36F4B50}"/>
          </ac:spMkLst>
        </pc:spChg>
        <pc:spChg chg="del">
          <ac:chgData name="Luca Santagata" userId="00378491a78a462e" providerId="LiveId" clId="{EC37D6D6-D84A-4002-BB03-62CA5320E15F}" dt="2021-07-16T15:31:13.016" v="10644" actId="21"/>
          <ac:spMkLst>
            <pc:docMk/>
            <pc:sldMk cId="1851173825" sldId="277"/>
            <ac:spMk id="3" creationId="{0F2D7A04-4A15-4BB6-B1F7-210F85E1F4CF}"/>
          </ac:spMkLst>
        </pc:spChg>
        <pc:spChg chg="add mod">
          <ac:chgData name="Luca Santagata" userId="00378491a78a462e" providerId="LiveId" clId="{EC37D6D6-D84A-4002-BB03-62CA5320E15F}" dt="2021-07-16T15:33:20.269" v="10798" actId="1076"/>
          <ac:spMkLst>
            <pc:docMk/>
            <pc:sldMk cId="1851173825" sldId="277"/>
            <ac:spMk id="4" creationId="{3A055929-F36F-4811-8571-CB23C4E9C705}"/>
          </ac:spMkLst>
        </pc:spChg>
        <pc:spChg chg="add del mod">
          <ac:chgData name="Luca Santagata" userId="00378491a78a462e" providerId="LiveId" clId="{EC37D6D6-D84A-4002-BB03-62CA5320E15F}" dt="2021-07-16T15:41:45.645" v="10828" actId="21"/>
          <ac:spMkLst>
            <pc:docMk/>
            <pc:sldMk cId="1851173825" sldId="277"/>
            <ac:spMk id="7" creationId="{456CF981-3D12-46EE-94BE-2DE6E2631F33}"/>
          </ac:spMkLst>
        </pc:spChg>
        <pc:spChg chg="add del mod">
          <ac:chgData name="Luca Santagata" userId="00378491a78a462e" providerId="LiveId" clId="{EC37D6D6-D84A-4002-BB03-62CA5320E15F}" dt="2021-07-16T15:40:28.223" v="10810"/>
          <ac:spMkLst>
            <pc:docMk/>
            <pc:sldMk cId="1851173825" sldId="277"/>
            <ac:spMk id="8" creationId="{8DC5E6F8-BB8E-473B-BAC7-F9A2BB0194DF}"/>
          </ac:spMkLst>
        </pc:spChg>
        <pc:spChg chg="add del mod">
          <ac:chgData name="Luca Santagata" userId="00378491a78a462e" providerId="LiveId" clId="{EC37D6D6-D84A-4002-BB03-62CA5320E15F}" dt="2021-07-16T15:41:51.899" v="10832"/>
          <ac:spMkLst>
            <pc:docMk/>
            <pc:sldMk cId="1851173825" sldId="277"/>
            <ac:spMk id="9" creationId="{D051F06E-EBE7-48FE-BF3E-14AD14C7ABB4}"/>
          </ac:spMkLst>
        </pc:spChg>
        <pc:spChg chg="add del mod">
          <ac:chgData name="Luca Santagata" userId="00378491a78a462e" providerId="LiveId" clId="{EC37D6D6-D84A-4002-BB03-62CA5320E15F}" dt="2021-07-16T15:42:07.539" v="10833" actId="21"/>
          <ac:spMkLst>
            <pc:docMk/>
            <pc:sldMk cId="1851173825" sldId="277"/>
            <ac:spMk id="10" creationId="{AA4C9014-B3BC-4C9D-85C8-36CD3E3A6A72}"/>
          </ac:spMkLst>
        </pc:spChg>
        <pc:spChg chg="add del mod">
          <ac:chgData name="Luca Santagata" userId="00378491a78a462e" providerId="LiveId" clId="{EC37D6D6-D84A-4002-BB03-62CA5320E15F}" dt="2021-07-16T15:43:13.763" v="10840"/>
          <ac:spMkLst>
            <pc:docMk/>
            <pc:sldMk cId="1851173825" sldId="277"/>
            <ac:spMk id="11" creationId="{C3B2C4C7-CC9B-4C34-817A-904EE30C3B6E}"/>
          </ac:spMkLst>
        </pc:spChg>
        <pc:spChg chg="add del mod">
          <ac:chgData name="Luca Santagata" userId="00378491a78a462e" providerId="LiveId" clId="{EC37D6D6-D84A-4002-BB03-62CA5320E15F}" dt="2021-07-16T15:43:52.686" v="10861" actId="21"/>
          <ac:spMkLst>
            <pc:docMk/>
            <pc:sldMk cId="1851173825" sldId="277"/>
            <ac:spMk id="12" creationId="{29A68836-28C5-4F60-9FBB-BBB26B53984E}"/>
          </ac:spMkLst>
        </pc:spChg>
        <pc:spChg chg="add del mod">
          <ac:chgData name="Luca Santagata" userId="00378491a78a462e" providerId="LiveId" clId="{EC37D6D6-D84A-4002-BB03-62CA5320E15F}" dt="2021-07-16T15:46:07.697" v="10932" actId="21"/>
          <ac:spMkLst>
            <pc:docMk/>
            <pc:sldMk cId="1851173825" sldId="277"/>
            <ac:spMk id="13" creationId="{E3398ADA-CCDB-49EA-9AB1-1F4E571BBA3C}"/>
          </ac:spMkLst>
        </pc:spChg>
        <pc:spChg chg="add del mod">
          <ac:chgData name="Luca Santagata" userId="00378491a78a462e" providerId="LiveId" clId="{EC37D6D6-D84A-4002-BB03-62CA5320E15F}" dt="2021-07-16T15:45:56.672" v="10930"/>
          <ac:spMkLst>
            <pc:docMk/>
            <pc:sldMk cId="1851173825" sldId="277"/>
            <ac:spMk id="14" creationId="{22F6FC67-318C-49C8-B907-505CB53E1936}"/>
          </ac:spMkLst>
        </pc:spChg>
        <pc:spChg chg="add mod">
          <ac:chgData name="Luca Santagata" userId="00378491a78a462e" providerId="LiveId" clId="{EC37D6D6-D84A-4002-BB03-62CA5320E15F}" dt="2021-07-16T16:38:48.981" v="11760" actId="20577"/>
          <ac:spMkLst>
            <pc:docMk/>
            <pc:sldMk cId="1851173825" sldId="277"/>
            <ac:spMk id="15" creationId="{3E30496F-E22E-4F6C-B304-80E9F96C0289}"/>
          </ac:spMkLst>
        </pc:spChg>
        <pc:spChg chg="add mod">
          <ac:chgData name="Luca Santagata" userId="00378491a78a462e" providerId="LiveId" clId="{EC37D6D6-D84A-4002-BB03-62CA5320E15F}" dt="2021-07-16T16:39:07.882" v="11765" actId="20577"/>
          <ac:spMkLst>
            <pc:docMk/>
            <pc:sldMk cId="1851173825" sldId="277"/>
            <ac:spMk id="16" creationId="{E7F37724-0D99-4318-BCA9-E6B2D937C116}"/>
          </ac:spMkLst>
        </pc:spChg>
        <pc:spChg chg="add del mod">
          <ac:chgData name="Luca Santagata" userId="00378491a78a462e" providerId="LiveId" clId="{EC37D6D6-D84A-4002-BB03-62CA5320E15F}" dt="2021-07-16T15:50:30.276" v="11146"/>
          <ac:spMkLst>
            <pc:docMk/>
            <pc:sldMk cId="1851173825" sldId="277"/>
            <ac:spMk id="17" creationId="{764A310A-190A-448B-98BC-05A6CED568BC}"/>
          </ac:spMkLst>
        </pc:spChg>
        <pc:spChg chg="add del mod">
          <ac:chgData name="Luca Santagata" userId="00378491a78a462e" providerId="LiveId" clId="{EC37D6D6-D84A-4002-BB03-62CA5320E15F}" dt="2021-07-16T16:02:12.622" v="11356" actId="207"/>
          <ac:spMkLst>
            <pc:docMk/>
            <pc:sldMk cId="1851173825" sldId="277"/>
            <ac:spMk id="18" creationId="{02AF8CD8-78BB-4E4A-842C-D07C6E5E49D3}"/>
          </ac:spMkLst>
        </pc:spChg>
        <pc:spChg chg="add del">
          <ac:chgData name="Luca Santagata" userId="00378491a78a462e" providerId="LiveId" clId="{EC37D6D6-D84A-4002-BB03-62CA5320E15F}" dt="2021-07-16T15:53:31.890" v="11205" actId="21"/>
          <ac:spMkLst>
            <pc:docMk/>
            <pc:sldMk cId="1851173825" sldId="277"/>
            <ac:spMk id="19" creationId="{CF807F04-A01C-48E3-8AEA-163257C243D5}"/>
          </ac:spMkLst>
        </pc:spChg>
        <pc:spChg chg="add mod">
          <ac:chgData name="Luca Santagata" userId="00378491a78a462e" providerId="LiveId" clId="{EC37D6D6-D84A-4002-BB03-62CA5320E15F}" dt="2021-07-16T15:55:29.364" v="11328" actId="1076"/>
          <ac:spMkLst>
            <pc:docMk/>
            <pc:sldMk cId="1851173825" sldId="277"/>
            <ac:spMk id="20" creationId="{7C7DC955-F970-44D5-BBD1-080BAACBB3AF}"/>
          </ac:spMkLst>
        </pc:spChg>
        <pc:picChg chg="add mod">
          <ac:chgData name="Luca Santagata" userId="00378491a78a462e" providerId="LiveId" clId="{EC37D6D6-D84A-4002-BB03-62CA5320E15F}" dt="2021-07-16T15:49:20.348" v="11129" actId="1076"/>
          <ac:picMkLst>
            <pc:docMk/>
            <pc:sldMk cId="1851173825" sldId="277"/>
            <ac:picMk id="6" creationId="{144584B7-C236-4279-AAC2-530A6EEC77D0}"/>
          </ac:picMkLst>
        </pc:picChg>
      </pc:sldChg>
      <pc:sldChg chg="addSp delSp modSp new mod">
        <pc:chgData name="Luca Santagata" userId="00378491a78a462e" providerId="LiveId" clId="{EC37D6D6-D84A-4002-BB03-62CA5320E15F}" dt="2021-07-16T16:39:34.505" v="11771"/>
        <pc:sldMkLst>
          <pc:docMk/>
          <pc:sldMk cId="3575117377" sldId="278"/>
        </pc:sldMkLst>
        <pc:spChg chg="del">
          <ac:chgData name="Luca Santagata" userId="00378491a78a462e" providerId="LiveId" clId="{EC37D6D6-D84A-4002-BB03-62CA5320E15F}" dt="2021-07-16T15:56:42.132" v="11341" actId="21"/>
          <ac:spMkLst>
            <pc:docMk/>
            <pc:sldMk cId="3575117377" sldId="278"/>
            <ac:spMk id="2" creationId="{8BF59797-0650-4249-BEED-3B1B8A355602}"/>
          </ac:spMkLst>
        </pc:spChg>
        <pc:spChg chg="del">
          <ac:chgData name="Luca Santagata" userId="00378491a78a462e" providerId="LiveId" clId="{EC37D6D6-D84A-4002-BB03-62CA5320E15F}" dt="2021-07-16T15:56:44.103" v="11342" actId="21"/>
          <ac:spMkLst>
            <pc:docMk/>
            <pc:sldMk cId="3575117377" sldId="278"/>
            <ac:spMk id="3" creationId="{3DC1B7F4-22A7-44CA-80ED-4327AD1D1B43}"/>
          </ac:spMkLst>
        </pc:spChg>
        <pc:spChg chg="add del mod">
          <ac:chgData name="Luca Santagata" userId="00378491a78a462e" providerId="LiveId" clId="{EC37D6D6-D84A-4002-BB03-62CA5320E15F}" dt="2021-07-16T16:01:55.458" v="11352"/>
          <ac:spMkLst>
            <pc:docMk/>
            <pc:sldMk cId="3575117377" sldId="278"/>
            <ac:spMk id="4" creationId="{5F6AF1FB-7771-4BC6-AE9E-8BB55AC5E426}"/>
          </ac:spMkLst>
        </pc:spChg>
        <pc:spChg chg="add mod">
          <ac:chgData name="Luca Santagata" userId="00378491a78a462e" providerId="LiveId" clId="{EC37D6D6-D84A-4002-BB03-62CA5320E15F}" dt="2021-07-16T16:39:28.765" v="11770" actId="207"/>
          <ac:spMkLst>
            <pc:docMk/>
            <pc:sldMk cId="3575117377" sldId="278"/>
            <ac:spMk id="7" creationId="{26D49F85-7E21-42DA-ABEE-FDE693112AAF}"/>
          </ac:spMkLst>
        </pc:spChg>
        <pc:spChg chg="add mod">
          <ac:chgData name="Luca Santagata" userId="00378491a78a462e" providerId="LiveId" clId="{EC37D6D6-D84A-4002-BB03-62CA5320E15F}" dt="2021-07-16T16:39:34.505" v="11771"/>
          <ac:spMkLst>
            <pc:docMk/>
            <pc:sldMk cId="3575117377" sldId="278"/>
            <ac:spMk id="8" creationId="{B8963653-4DFB-4A70-BB53-0F7BCEE54D33}"/>
          </ac:spMkLst>
        </pc:spChg>
        <pc:spChg chg="add mod">
          <ac:chgData name="Luca Santagata" userId="00378491a78a462e" providerId="LiveId" clId="{EC37D6D6-D84A-4002-BB03-62CA5320E15F}" dt="2021-07-16T16:04:38.749" v="11391" actId="1076"/>
          <ac:spMkLst>
            <pc:docMk/>
            <pc:sldMk cId="3575117377" sldId="278"/>
            <ac:spMk id="9" creationId="{8688C051-64DF-47FD-BB70-2A7CA50CA68C}"/>
          </ac:spMkLst>
        </pc:spChg>
        <pc:spChg chg="add mod">
          <ac:chgData name="Luca Santagata" userId="00378491a78a462e" providerId="LiveId" clId="{EC37D6D6-D84A-4002-BB03-62CA5320E15F}" dt="2021-07-16T16:03:42.271" v="11381" actId="20577"/>
          <ac:spMkLst>
            <pc:docMk/>
            <pc:sldMk cId="3575117377" sldId="278"/>
            <ac:spMk id="10" creationId="{FE22DCFC-9B6D-4A62-9F09-9EEAAE2CBDA3}"/>
          </ac:spMkLst>
        </pc:spChg>
        <pc:picChg chg="add mod">
          <ac:chgData name="Luca Santagata" userId="00378491a78a462e" providerId="LiveId" clId="{EC37D6D6-D84A-4002-BB03-62CA5320E15F}" dt="2021-07-16T16:01:56.549" v="11353" actId="1076"/>
          <ac:picMkLst>
            <pc:docMk/>
            <pc:sldMk cId="3575117377" sldId="278"/>
            <ac:picMk id="6" creationId="{84723546-59EA-4793-A406-F69A6AF54BC7}"/>
          </ac:picMkLst>
        </pc:picChg>
      </pc:sldChg>
      <pc:sldChg chg="addSp delSp modSp new mod">
        <pc:chgData name="Luca Santagata" userId="00378491a78a462e" providerId="LiveId" clId="{EC37D6D6-D84A-4002-BB03-62CA5320E15F}" dt="2021-07-16T16:39:42.099" v="11773"/>
        <pc:sldMkLst>
          <pc:docMk/>
          <pc:sldMk cId="2065004981" sldId="279"/>
        </pc:sldMkLst>
        <pc:spChg chg="del">
          <ac:chgData name="Luca Santagata" userId="00378491a78a462e" providerId="LiveId" clId="{EC37D6D6-D84A-4002-BB03-62CA5320E15F}" dt="2021-07-16T16:04:01.466" v="11383" actId="21"/>
          <ac:spMkLst>
            <pc:docMk/>
            <pc:sldMk cId="2065004981" sldId="279"/>
            <ac:spMk id="2" creationId="{6E927DEE-1F2B-467D-9FF2-53DB05643230}"/>
          </ac:spMkLst>
        </pc:spChg>
        <pc:spChg chg="del">
          <ac:chgData name="Luca Santagata" userId="00378491a78a462e" providerId="LiveId" clId="{EC37D6D6-D84A-4002-BB03-62CA5320E15F}" dt="2021-07-16T16:03:59.544" v="11382" actId="21"/>
          <ac:spMkLst>
            <pc:docMk/>
            <pc:sldMk cId="2065004981" sldId="279"/>
            <ac:spMk id="3" creationId="{327A61FE-C6FB-4728-A57C-E6AA2970EE85}"/>
          </ac:spMkLst>
        </pc:spChg>
        <pc:spChg chg="add mod">
          <ac:chgData name="Luca Santagata" userId="00378491a78a462e" providerId="LiveId" clId="{EC37D6D6-D84A-4002-BB03-62CA5320E15F}" dt="2021-07-16T16:39:39.331" v="11772"/>
          <ac:spMkLst>
            <pc:docMk/>
            <pc:sldMk cId="2065004981" sldId="279"/>
            <ac:spMk id="6" creationId="{6CF27AF1-B193-4997-B887-EBF5FCD15B3F}"/>
          </ac:spMkLst>
        </pc:spChg>
        <pc:spChg chg="add del mod">
          <ac:chgData name="Luca Santagata" userId="00378491a78a462e" providerId="LiveId" clId="{EC37D6D6-D84A-4002-BB03-62CA5320E15F}" dt="2021-07-16T16:04:58.282" v="11395"/>
          <ac:spMkLst>
            <pc:docMk/>
            <pc:sldMk cId="2065004981" sldId="279"/>
            <ac:spMk id="7" creationId="{23E1076B-3F82-44BE-835E-5D46B91BED1B}"/>
          </ac:spMkLst>
        </pc:spChg>
        <pc:spChg chg="add mod">
          <ac:chgData name="Luca Santagata" userId="00378491a78a462e" providerId="LiveId" clId="{EC37D6D6-D84A-4002-BB03-62CA5320E15F}" dt="2021-07-16T16:39:42.099" v="11773"/>
          <ac:spMkLst>
            <pc:docMk/>
            <pc:sldMk cId="2065004981" sldId="279"/>
            <ac:spMk id="8" creationId="{6E8ECC47-5789-4DD7-BD1C-16E88C21E73B}"/>
          </ac:spMkLst>
        </pc:spChg>
        <pc:spChg chg="add mod">
          <ac:chgData name="Luca Santagata" userId="00378491a78a462e" providerId="LiveId" clId="{EC37D6D6-D84A-4002-BB03-62CA5320E15F}" dt="2021-07-16T16:05:37.047" v="11408" actId="20577"/>
          <ac:spMkLst>
            <pc:docMk/>
            <pc:sldMk cId="2065004981" sldId="279"/>
            <ac:spMk id="9" creationId="{145F0811-909D-4C94-85A9-72349A15CDA5}"/>
          </ac:spMkLst>
        </pc:spChg>
        <pc:spChg chg="add mod">
          <ac:chgData name="Luca Santagata" userId="00378491a78a462e" providerId="LiveId" clId="{EC37D6D6-D84A-4002-BB03-62CA5320E15F}" dt="2021-07-16T16:26:10.291" v="11444" actId="20577"/>
          <ac:spMkLst>
            <pc:docMk/>
            <pc:sldMk cId="2065004981" sldId="279"/>
            <ac:spMk id="10" creationId="{C58D58D2-0072-4976-BE55-E540449AFB2E}"/>
          </ac:spMkLst>
        </pc:spChg>
        <pc:picChg chg="add mod">
          <ac:chgData name="Luca Santagata" userId="00378491a78a462e" providerId="LiveId" clId="{EC37D6D6-D84A-4002-BB03-62CA5320E15F}" dt="2021-07-16T16:04:48.124" v="11392" actId="1076"/>
          <ac:picMkLst>
            <pc:docMk/>
            <pc:sldMk cId="2065004981" sldId="279"/>
            <ac:picMk id="5" creationId="{73D3C3C0-9FA1-4A03-B582-B31BC547E329}"/>
          </ac:picMkLst>
        </pc:picChg>
      </pc:sldChg>
      <pc:sldChg chg="add del">
        <pc:chgData name="Luca Santagata" userId="00378491a78a462e" providerId="LiveId" clId="{EC37D6D6-D84A-4002-BB03-62CA5320E15F}" dt="2021-07-15T13:45:26.975" v="822" actId="2696"/>
        <pc:sldMkLst>
          <pc:docMk/>
          <pc:sldMk cId="0" sldId="368"/>
        </pc:sldMkLst>
      </pc:sldChg>
      <pc:sldChg chg="addSp delSp modSp add del mod modAnim">
        <pc:chgData name="Luca Santagata" userId="00378491a78a462e" providerId="LiveId" clId="{EC37D6D6-D84A-4002-BB03-62CA5320E15F}" dt="2021-07-15T20:04:25.503" v="7211"/>
        <pc:sldMkLst>
          <pc:docMk/>
          <pc:sldMk cId="0" sldId="372"/>
        </pc:sldMkLst>
        <pc:spChg chg="add mod">
          <ac:chgData name="Luca Santagata" userId="00378491a78a462e" providerId="LiveId" clId="{EC37D6D6-D84A-4002-BB03-62CA5320E15F}" dt="2021-07-15T19:45:07.484" v="6771" actId="1076"/>
          <ac:spMkLst>
            <pc:docMk/>
            <pc:sldMk cId="0" sldId="372"/>
            <ac:spMk id="2" creationId="{831B31E9-5DD9-45EC-9D56-6E61DFEB3C76}"/>
          </ac:spMkLst>
        </pc:spChg>
        <pc:spChg chg="add mod">
          <ac:chgData name="Luca Santagata" userId="00378491a78a462e" providerId="LiveId" clId="{EC37D6D6-D84A-4002-BB03-62CA5320E15F}" dt="2021-07-15T19:48:36.917" v="6981" actId="14100"/>
          <ac:spMkLst>
            <pc:docMk/>
            <pc:sldMk cId="0" sldId="372"/>
            <ac:spMk id="3" creationId="{61BB811C-F01C-4E3C-988A-D96F8758017D}"/>
          </ac:spMkLst>
        </pc:spChg>
        <pc:spChg chg="del">
          <ac:chgData name="Luca Santagata" userId="00378491a78a462e" providerId="LiveId" clId="{EC37D6D6-D84A-4002-BB03-62CA5320E15F}" dt="2021-07-15T19:45:11.538" v="6772" actId="21"/>
          <ac:spMkLst>
            <pc:docMk/>
            <pc:sldMk cId="0" sldId="372"/>
            <ac:spMk id="6" creationId="{19D2BB8A-9C1A-43DD-8372-C30759F42DF2}"/>
          </ac:spMkLst>
        </pc:spChg>
        <pc:spChg chg="mod">
          <ac:chgData name="Luca Santagata" userId="00378491a78a462e" providerId="LiveId" clId="{EC37D6D6-D84A-4002-BB03-62CA5320E15F}" dt="2021-07-15T19:54:51.390" v="7116" actId="207"/>
          <ac:spMkLst>
            <pc:docMk/>
            <pc:sldMk cId="0" sldId="372"/>
            <ac:spMk id="8" creationId="{127F55D0-F368-468B-8721-4F5C8BE8DE4C}"/>
          </ac:spMkLst>
        </pc:spChg>
        <pc:spChg chg="mod">
          <ac:chgData name="Luca Santagata" userId="00378491a78a462e" providerId="LiveId" clId="{EC37D6D6-D84A-4002-BB03-62CA5320E15F}" dt="2021-07-15T19:55:47.168" v="7128" actId="207"/>
          <ac:spMkLst>
            <pc:docMk/>
            <pc:sldMk cId="0" sldId="372"/>
            <ac:spMk id="10" creationId="{54DE156E-A4AE-4916-8F6A-63FBBB6FDC25}"/>
          </ac:spMkLst>
        </pc:spChg>
        <pc:spChg chg="mod">
          <ac:chgData name="Luca Santagata" userId="00378491a78a462e" providerId="LiveId" clId="{EC37D6D6-D84A-4002-BB03-62CA5320E15F}" dt="2021-07-15T19:48:48.572" v="6983" actId="2711"/>
          <ac:spMkLst>
            <pc:docMk/>
            <pc:sldMk cId="0" sldId="372"/>
            <ac:spMk id="12" creationId="{E49C2928-53F4-4A7F-9C81-06F7A5176217}"/>
          </ac:spMkLst>
        </pc:spChg>
        <pc:spChg chg="mod">
          <ac:chgData name="Luca Santagata" userId="00378491a78a462e" providerId="LiveId" clId="{EC37D6D6-D84A-4002-BB03-62CA5320E15F}" dt="2021-07-15T19:50:37.280" v="7085" actId="1076"/>
          <ac:spMkLst>
            <pc:docMk/>
            <pc:sldMk cId="0" sldId="372"/>
            <ac:spMk id="15" creationId="{5FB0AB82-9A86-4DE2-9FEA-8E97B353DC24}"/>
          </ac:spMkLst>
        </pc:spChg>
        <pc:spChg chg="del mod">
          <ac:chgData name="Luca Santagata" userId="00378491a78a462e" providerId="LiveId" clId="{EC37D6D6-D84A-4002-BB03-62CA5320E15F}" dt="2021-07-15T19:44:30.225" v="6710" actId="21"/>
          <ac:spMkLst>
            <pc:docMk/>
            <pc:sldMk cId="0" sldId="372"/>
            <ac:spMk id="18433" creationId="{47B91B22-A864-4897-86BE-7D4441C9E36B}"/>
          </ac:spMkLst>
        </pc:spChg>
        <pc:graphicFrameChg chg="mod modGraphic">
          <ac:chgData name="Luca Santagata" userId="00378491a78a462e" providerId="LiveId" clId="{EC37D6D6-D84A-4002-BB03-62CA5320E15F}" dt="2021-07-15T19:46:38.644" v="6851" actId="14100"/>
          <ac:graphicFrameMkLst>
            <pc:docMk/>
            <pc:sldMk cId="0" sldId="372"/>
            <ac:graphicFrameMk id="5" creationId="{C642C78E-CC1A-4C52-9F61-3E96A2651AFD}"/>
          </ac:graphicFrameMkLst>
        </pc:graphicFrameChg>
        <pc:graphicFrameChg chg="modGraphic">
          <ac:chgData name="Luca Santagata" userId="00378491a78a462e" providerId="LiveId" clId="{EC37D6D6-D84A-4002-BB03-62CA5320E15F}" dt="2021-07-15T19:54:46.268" v="7115" actId="207"/>
          <ac:graphicFrameMkLst>
            <pc:docMk/>
            <pc:sldMk cId="0" sldId="372"/>
            <ac:graphicFrameMk id="7" creationId="{E5CC6CC4-1DAD-4F53-8C01-E9A8032B9943}"/>
          </ac:graphicFrameMkLst>
        </pc:graphicFrameChg>
        <pc:graphicFrameChg chg="modGraphic">
          <ac:chgData name="Luca Santagata" userId="00378491a78a462e" providerId="LiveId" clId="{EC37D6D6-D84A-4002-BB03-62CA5320E15F}" dt="2021-07-15T19:55:42.175" v="7127" actId="207"/>
          <ac:graphicFrameMkLst>
            <pc:docMk/>
            <pc:sldMk cId="0" sldId="372"/>
            <ac:graphicFrameMk id="9" creationId="{3F979457-C59D-4E2D-A07A-AE3A85FD1831}"/>
          </ac:graphicFrameMkLst>
        </pc:graphicFrameChg>
      </pc:sldChg>
      <pc:sldChg chg="addSp delSp modSp add del mod modAnim">
        <pc:chgData name="Luca Santagata" userId="00378491a78a462e" providerId="LiveId" clId="{EC37D6D6-D84A-4002-BB03-62CA5320E15F}" dt="2021-07-15T20:00:33.831" v="7138" actId="2696"/>
        <pc:sldMkLst>
          <pc:docMk/>
          <pc:sldMk cId="0" sldId="373"/>
        </pc:sldMkLst>
        <pc:graphicFrameChg chg="modGraphic">
          <ac:chgData name="Luca Santagata" userId="00378491a78a462e" providerId="LiveId" clId="{EC37D6D6-D84A-4002-BB03-62CA5320E15F}" dt="2021-07-15T19:57:44.099" v="7133" actId="14734"/>
          <ac:graphicFrameMkLst>
            <pc:docMk/>
            <pc:sldMk cId="0" sldId="373"/>
            <ac:graphicFrameMk id="5" creationId="{EF90DD58-A48B-4037-9A33-70449377C821}"/>
          </ac:graphicFrameMkLst>
        </pc:graphicFrameChg>
        <pc:graphicFrameChg chg="del">
          <ac:chgData name="Luca Santagata" userId="00378491a78a462e" providerId="LiveId" clId="{EC37D6D6-D84A-4002-BB03-62CA5320E15F}" dt="2021-07-15T19:56:05.314" v="7130" actId="21"/>
          <ac:graphicFrameMkLst>
            <pc:docMk/>
            <pc:sldMk cId="0" sldId="373"/>
            <ac:graphicFrameMk id="7" creationId="{EDEC0FC4-F4E8-4865-81D7-A7BF9CD22CA9}"/>
          </ac:graphicFrameMkLst>
        </pc:graphicFrameChg>
        <pc:graphicFrameChg chg="add mod">
          <ac:chgData name="Luca Santagata" userId="00378491a78a462e" providerId="LiveId" clId="{EC37D6D6-D84A-4002-BB03-62CA5320E15F}" dt="2021-07-15T19:58:17.695" v="7134" actId="1076"/>
          <ac:graphicFrameMkLst>
            <pc:docMk/>
            <pc:sldMk cId="0" sldId="373"/>
            <ac:graphicFrameMk id="14" creationId="{AEC1CC77-BED5-42C4-B275-19A9FD3CF8E0}"/>
          </ac:graphicFrameMkLst>
        </pc:graphicFrameChg>
      </pc:sldChg>
      <pc:sldChg chg="add del">
        <pc:chgData name="Luca Santagata" userId="00378491a78a462e" providerId="LiveId" clId="{EC37D6D6-D84A-4002-BB03-62CA5320E15F}" dt="2021-07-15T20:00:49.073" v="7139" actId="2696"/>
        <pc:sldMkLst>
          <pc:docMk/>
          <pc:sldMk cId="0" sldId="374"/>
        </pc:sldMkLst>
      </pc:sldChg>
      <pc:sldChg chg="addSp delSp modSp add mod modAnim">
        <pc:chgData name="Luca Santagata" userId="00378491a78a462e" providerId="LiveId" clId="{EC37D6D6-D84A-4002-BB03-62CA5320E15F}" dt="2021-07-15T20:40:39.718" v="7767"/>
        <pc:sldMkLst>
          <pc:docMk/>
          <pc:sldMk cId="0" sldId="375"/>
        </pc:sldMkLst>
        <pc:spChg chg="add del mod">
          <ac:chgData name="Luca Santagata" userId="00378491a78a462e" providerId="LiveId" clId="{EC37D6D6-D84A-4002-BB03-62CA5320E15F}" dt="2021-07-15T20:05:37.533" v="7254"/>
          <ac:spMkLst>
            <pc:docMk/>
            <pc:sldMk cId="0" sldId="375"/>
            <ac:spMk id="2" creationId="{7CE0A532-6C9B-44A8-8AB2-EDA3D5DD83C7}"/>
          </ac:spMkLst>
        </pc:spChg>
        <pc:spChg chg="add mod">
          <ac:chgData name="Luca Santagata" userId="00378491a78a462e" providerId="LiveId" clId="{EC37D6D6-D84A-4002-BB03-62CA5320E15F}" dt="2021-07-15T20:07:24.091" v="7338" actId="1076"/>
          <ac:spMkLst>
            <pc:docMk/>
            <pc:sldMk cId="0" sldId="375"/>
            <ac:spMk id="3" creationId="{DCAADA85-FD69-4339-98D3-89596985BF29}"/>
          </ac:spMkLst>
        </pc:spChg>
        <pc:spChg chg="add mod">
          <ac:chgData name="Luca Santagata" userId="00378491a78a462e" providerId="LiveId" clId="{EC37D6D6-D84A-4002-BB03-62CA5320E15F}" dt="2021-07-15T20:40:28.480" v="7765" actId="115"/>
          <ac:spMkLst>
            <pc:docMk/>
            <pc:sldMk cId="0" sldId="375"/>
            <ac:spMk id="30" creationId="{A3F9FEBF-AF5E-4A23-9441-0FC48FEFF49E}"/>
          </ac:spMkLst>
        </pc:spChg>
        <pc:spChg chg="mod">
          <ac:chgData name="Luca Santagata" userId="00378491a78a462e" providerId="LiveId" clId="{EC37D6D6-D84A-4002-BB03-62CA5320E15F}" dt="2021-07-15T20:12:54.220" v="7385" actId="1076"/>
          <ac:spMkLst>
            <pc:docMk/>
            <pc:sldMk cId="0" sldId="375"/>
            <ac:spMk id="32" creationId="{6A168E8A-88B7-4825-AE74-ABE16D7859D5}"/>
          </ac:spMkLst>
        </pc:spChg>
        <pc:spChg chg="mod">
          <ac:chgData name="Luca Santagata" userId="00378491a78a462e" providerId="LiveId" clId="{EC37D6D6-D84A-4002-BB03-62CA5320E15F}" dt="2021-07-15T20:12:49.164" v="7384" actId="1076"/>
          <ac:spMkLst>
            <pc:docMk/>
            <pc:sldMk cId="0" sldId="375"/>
            <ac:spMk id="33" creationId="{441995AD-6D1A-4146-8CDC-0A61F2E53914}"/>
          </ac:spMkLst>
        </pc:spChg>
        <pc:spChg chg="mod">
          <ac:chgData name="Luca Santagata" userId="00378491a78a462e" providerId="LiveId" clId="{EC37D6D6-D84A-4002-BB03-62CA5320E15F}" dt="2021-07-15T20:12:39.135" v="7382" actId="1076"/>
          <ac:spMkLst>
            <pc:docMk/>
            <pc:sldMk cId="0" sldId="375"/>
            <ac:spMk id="34" creationId="{C99E580C-8EA6-442C-81FD-7A6CC11224C4}"/>
          </ac:spMkLst>
        </pc:spChg>
        <pc:spChg chg="mod">
          <ac:chgData name="Luca Santagata" userId="00378491a78a462e" providerId="LiveId" clId="{EC37D6D6-D84A-4002-BB03-62CA5320E15F}" dt="2021-07-15T20:13:44.312" v="7389" actId="1582"/>
          <ac:spMkLst>
            <pc:docMk/>
            <pc:sldMk cId="0" sldId="375"/>
            <ac:spMk id="36" creationId="{80D8C072-547F-4667-B6B4-8EF3D4D4F56C}"/>
          </ac:spMkLst>
        </pc:spChg>
        <pc:spChg chg="mod">
          <ac:chgData name="Luca Santagata" userId="00378491a78a462e" providerId="LiveId" clId="{EC37D6D6-D84A-4002-BB03-62CA5320E15F}" dt="2021-07-15T20:13:55.417" v="7390" actId="1582"/>
          <ac:spMkLst>
            <pc:docMk/>
            <pc:sldMk cId="0" sldId="375"/>
            <ac:spMk id="37" creationId="{2BD5ABF2-D97C-4B5F-89D2-CCA69019617A}"/>
          </ac:spMkLst>
        </pc:spChg>
        <pc:spChg chg="add del mod">
          <ac:chgData name="Luca Santagata" userId="00378491a78a462e" providerId="LiveId" clId="{EC37D6D6-D84A-4002-BB03-62CA5320E15F}" dt="2021-07-15T20:08:57.725" v="7348" actId="21"/>
          <ac:spMkLst>
            <pc:docMk/>
            <pc:sldMk cId="0" sldId="375"/>
            <ac:spMk id="41" creationId="{4B128F9D-E9A6-49DE-9F37-6491D4C11838}"/>
          </ac:spMkLst>
        </pc:spChg>
        <pc:spChg chg="add mod">
          <ac:chgData name="Luca Santagata" userId="00378491a78a462e" providerId="LiveId" clId="{EC37D6D6-D84A-4002-BB03-62CA5320E15F}" dt="2021-07-15T20:39:48.681" v="7759" actId="1076"/>
          <ac:spMkLst>
            <pc:docMk/>
            <pc:sldMk cId="0" sldId="375"/>
            <ac:spMk id="42" creationId="{30767B3A-BE06-4985-BC4F-46198355B7F6}"/>
          </ac:spMkLst>
        </pc:spChg>
        <pc:spChg chg="add del mod">
          <ac:chgData name="Luca Santagata" userId="00378491a78a462e" providerId="LiveId" clId="{EC37D6D6-D84A-4002-BB03-62CA5320E15F}" dt="2021-07-15T20:11:47.073" v="7374"/>
          <ac:spMkLst>
            <pc:docMk/>
            <pc:sldMk cId="0" sldId="375"/>
            <ac:spMk id="44" creationId="{31541D40-A30C-492D-94D1-0987E912442E}"/>
          </ac:spMkLst>
        </pc:spChg>
        <pc:spChg chg="add del mod">
          <ac:chgData name="Luca Santagata" userId="00378491a78a462e" providerId="LiveId" clId="{EC37D6D6-D84A-4002-BB03-62CA5320E15F}" dt="2021-07-15T20:11:46.723" v="7373"/>
          <ac:spMkLst>
            <pc:docMk/>
            <pc:sldMk cId="0" sldId="375"/>
            <ac:spMk id="45" creationId="{F502AD95-04F1-458D-A578-B6C306F2B482}"/>
          </ac:spMkLst>
        </pc:spChg>
        <pc:spChg chg="del mod">
          <ac:chgData name="Luca Santagata" userId="00378491a78a462e" providerId="LiveId" clId="{EC37D6D6-D84A-4002-BB03-62CA5320E15F}" dt="2021-07-15T20:05:27.139" v="7250" actId="21"/>
          <ac:spMkLst>
            <pc:docMk/>
            <pc:sldMk cId="0" sldId="375"/>
            <ac:spMk id="21505" creationId="{062F4F30-CD1E-4113-98D1-CA3BE5BF5428}"/>
          </ac:spMkLst>
        </pc:spChg>
        <pc:spChg chg="mod">
          <ac:chgData name="Luca Santagata" userId="00378491a78a462e" providerId="LiveId" clId="{EC37D6D6-D84A-4002-BB03-62CA5320E15F}" dt="2021-07-15T20:07:54.996" v="7346" actId="1076"/>
          <ac:spMkLst>
            <pc:docMk/>
            <pc:sldMk cId="0" sldId="375"/>
            <ac:spMk id="21557" creationId="{D2EE2C02-4798-4790-A918-E073E030941B}"/>
          </ac:spMkLst>
        </pc:spChg>
        <pc:spChg chg="del mod">
          <ac:chgData name="Luca Santagata" userId="00378491a78a462e" providerId="LiveId" clId="{EC37D6D6-D84A-4002-BB03-62CA5320E15F}" dt="2021-07-15T20:06:59.681" v="7334"/>
          <ac:spMkLst>
            <pc:docMk/>
            <pc:sldMk cId="0" sldId="375"/>
            <ac:spMk id="21576" creationId="{5D75F7A4-5549-42E5-9DC9-0E6DA0963427}"/>
          </ac:spMkLst>
        </pc:spChg>
        <pc:spChg chg="del mod">
          <ac:chgData name="Luca Santagata" userId="00378491a78a462e" providerId="LiveId" clId="{EC37D6D6-D84A-4002-BB03-62CA5320E15F}" dt="2021-07-15T20:06:43.244" v="7330" actId="21"/>
          <ac:spMkLst>
            <pc:docMk/>
            <pc:sldMk cId="0" sldId="375"/>
            <ac:spMk id="21598" creationId="{7C9710C8-EA46-4C3E-A571-8BC48585F4FE}"/>
          </ac:spMkLst>
        </pc:spChg>
        <pc:graphicFrameChg chg="mod">
          <ac:chgData name="Luca Santagata" userId="00378491a78a462e" providerId="LiveId" clId="{EC37D6D6-D84A-4002-BB03-62CA5320E15F}" dt="2021-07-15T20:07:20.964" v="7337" actId="1076"/>
          <ac:graphicFrameMkLst>
            <pc:docMk/>
            <pc:sldMk cId="0" sldId="375"/>
            <ac:graphicFrameMk id="5" creationId="{FC0BA941-99B3-4B3D-AB9A-AC215676E876}"/>
          </ac:graphicFrameMkLst>
        </pc:graphicFrameChg>
        <pc:graphicFrameChg chg="modGraphic">
          <ac:chgData name="Luca Santagata" userId="00378491a78a462e" providerId="LiveId" clId="{EC37D6D6-D84A-4002-BB03-62CA5320E15F}" dt="2021-07-15T20:10:24.902" v="7359" actId="207"/>
          <ac:graphicFrameMkLst>
            <pc:docMk/>
            <pc:sldMk cId="0" sldId="375"/>
            <ac:graphicFrameMk id="7" creationId="{660C1B51-4D8C-43D4-945B-FFA6DB55E5E8}"/>
          </ac:graphicFrameMkLst>
        </pc:graphicFrameChg>
        <pc:cxnChg chg="mod">
          <ac:chgData name="Luca Santagata" userId="00378491a78a462e" providerId="LiveId" clId="{EC37D6D6-D84A-4002-BB03-62CA5320E15F}" dt="2021-07-15T20:12:31.357" v="7380" actId="1582"/>
          <ac:cxnSpMkLst>
            <pc:docMk/>
            <pc:sldMk cId="0" sldId="375"/>
            <ac:cxnSpMk id="35" creationId="{B01B8C76-CC4D-47E6-A252-D81DF54F9582}"/>
          </ac:cxnSpMkLst>
        </pc:cxnChg>
        <pc:cxnChg chg="mod">
          <ac:chgData name="Luca Santagata" userId="00378491a78a462e" providerId="LiveId" clId="{EC37D6D6-D84A-4002-BB03-62CA5320E15F}" dt="2021-07-15T20:13:03.798" v="7386" actId="1582"/>
          <ac:cxnSpMkLst>
            <pc:docMk/>
            <pc:sldMk cId="0" sldId="375"/>
            <ac:cxnSpMk id="39" creationId="{A45B5818-2E97-4FED-B6F3-317C316CC018}"/>
          </ac:cxnSpMkLst>
        </pc:cxnChg>
        <pc:cxnChg chg="mod">
          <ac:chgData name="Luca Santagata" userId="00378491a78a462e" providerId="LiveId" clId="{EC37D6D6-D84A-4002-BB03-62CA5320E15F}" dt="2021-07-15T20:13:21.022" v="7388" actId="14100"/>
          <ac:cxnSpMkLst>
            <pc:docMk/>
            <pc:sldMk cId="0" sldId="375"/>
            <ac:cxnSpMk id="40" creationId="{88225A1B-0E8A-4CD1-8F98-5ACACFCDCE8C}"/>
          </ac:cxnSpMkLst>
        </pc:cxnChg>
      </pc:sldChg>
      <pc:sldChg chg="addSp delSp modSp add mod modAnim">
        <pc:chgData name="Luca Santagata" userId="00378491a78a462e" providerId="LiveId" clId="{EC37D6D6-D84A-4002-BB03-62CA5320E15F}" dt="2021-07-15T20:34:57.907" v="7570" actId="207"/>
        <pc:sldMkLst>
          <pc:docMk/>
          <pc:sldMk cId="0" sldId="376"/>
        </pc:sldMkLst>
        <pc:spChg chg="add del mod">
          <ac:chgData name="Luca Santagata" userId="00378491a78a462e" providerId="LiveId" clId="{EC37D6D6-D84A-4002-BB03-62CA5320E15F}" dt="2021-07-15T20:25:29.897" v="7502" actId="21"/>
          <ac:spMkLst>
            <pc:docMk/>
            <pc:sldMk cId="0" sldId="376"/>
            <ac:spMk id="3" creationId="{9E32A536-51FB-4A90-9B33-F73D361CCE0D}"/>
          </ac:spMkLst>
        </pc:spChg>
        <pc:spChg chg="mod">
          <ac:chgData name="Luca Santagata" userId="00378491a78a462e" providerId="LiveId" clId="{EC37D6D6-D84A-4002-BB03-62CA5320E15F}" dt="2021-07-15T20:18:48.076" v="7392" actId="208"/>
          <ac:spMkLst>
            <pc:docMk/>
            <pc:sldMk cId="0" sldId="376"/>
            <ac:spMk id="25" creationId="{4AC3F055-D383-4D6A-9660-474C7FCD3F45}"/>
          </ac:spMkLst>
        </pc:spChg>
        <pc:spChg chg="mod">
          <ac:chgData name="Luca Santagata" userId="00378491a78a462e" providerId="LiveId" clId="{EC37D6D6-D84A-4002-BB03-62CA5320E15F}" dt="2021-07-15T20:19:11.652" v="7395" actId="208"/>
          <ac:spMkLst>
            <pc:docMk/>
            <pc:sldMk cId="0" sldId="376"/>
            <ac:spMk id="26" creationId="{8514A1F4-AE07-4C53-BD88-CBFDA8E6C3D7}"/>
          </ac:spMkLst>
        </pc:spChg>
        <pc:spChg chg="mod">
          <ac:chgData name="Luca Santagata" userId="00378491a78a462e" providerId="LiveId" clId="{EC37D6D6-D84A-4002-BB03-62CA5320E15F}" dt="2021-07-15T20:19:04.070" v="7394" actId="208"/>
          <ac:spMkLst>
            <pc:docMk/>
            <pc:sldMk cId="0" sldId="376"/>
            <ac:spMk id="27" creationId="{CEC9D616-AFED-43F8-978A-25576CCFD2E2}"/>
          </ac:spMkLst>
        </pc:spChg>
        <pc:spChg chg="mod">
          <ac:chgData name="Luca Santagata" userId="00378491a78a462e" providerId="LiveId" clId="{EC37D6D6-D84A-4002-BB03-62CA5320E15F}" dt="2021-07-15T20:29:27.789" v="7517" actId="1076"/>
          <ac:spMkLst>
            <pc:docMk/>
            <pc:sldMk cId="0" sldId="376"/>
            <ac:spMk id="28" creationId="{4E8C024D-84F6-4CC1-AE76-CE81E0BD2EE0}"/>
          </ac:spMkLst>
        </pc:spChg>
        <pc:spChg chg="mod">
          <ac:chgData name="Luca Santagata" userId="00378491a78a462e" providerId="LiveId" clId="{EC37D6D6-D84A-4002-BB03-62CA5320E15F}" dt="2021-07-15T20:18:55.394" v="7393" actId="208"/>
          <ac:spMkLst>
            <pc:docMk/>
            <pc:sldMk cId="0" sldId="376"/>
            <ac:spMk id="29" creationId="{93526F09-E5D7-4D7A-A57C-C8B07AE06EE0}"/>
          </ac:spMkLst>
        </pc:spChg>
        <pc:spChg chg="mod">
          <ac:chgData name="Luca Santagata" userId="00378491a78a462e" providerId="LiveId" clId="{EC37D6D6-D84A-4002-BB03-62CA5320E15F}" dt="2021-07-15T20:25:16.817" v="7500" actId="1076"/>
          <ac:spMkLst>
            <pc:docMk/>
            <pc:sldMk cId="0" sldId="376"/>
            <ac:spMk id="46" creationId="{B573C6DB-9158-44C0-9D4F-8BCA2C8ED90A}"/>
          </ac:spMkLst>
        </pc:spChg>
        <pc:spChg chg="mod">
          <ac:chgData name="Luca Santagata" userId="00378491a78a462e" providerId="LiveId" clId="{EC37D6D6-D84A-4002-BB03-62CA5320E15F}" dt="2021-07-15T20:29:32.491" v="7519" actId="14100"/>
          <ac:spMkLst>
            <pc:docMk/>
            <pc:sldMk cId="0" sldId="376"/>
            <ac:spMk id="47" creationId="{DCEF2348-D6AF-407E-84E2-E76AD163D973}"/>
          </ac:spMkLst>
        </pc:spChg>
        <pc:spChg chg="mod">
          <ac:chgData name="Luca Santagata" userId="00378491a78a462e" providerId="LiveId" clId="{EC37D6D6-D84A-4002-BB03-62CA5320E15F}" dt="2021-07-15T20:34:57.907" v="7570" actId="207"/>
          <ac:spMkLst>
            <pc:docMk/>
            <pc:sldMk cId="0" sldId="376"/>
            <ac:spMk id="49" creationId="{1A5EEACD-0F54-49BE-BF40-178A1C7302F2}"/>
          </ac:spMkLst>
        </pc:spChg>
        <pc:spChg chg="mod">
          <ac:chgData name="Luca Santagata" userId="00378491a78a462e" providerId="LiveId" clId="{EC37D6D6-D84A-4002-BB03-62CA5320E15F}" dt="2021-07-15T20:34:52.179" v="7568" actId="207"/>
          <ac:spMkLst>
            <pc:docMk/>
            <pc:sldMk cId="0" sldId="376"/>
            <ac:spMk id="50" creationId="{7F5877DE-0EA4-4EC3-AD01-73360A9EC6A7}"/>
          </ac:spMkLst>
        </pc:spChg>
        <pc:spChg chg="add del mod">
          <ac:chgData name="Luca Santagata" userId="00378491a78a462e" providerId="LiveId" clId="{EC37D6D6-D84A-4002-BB03-62CA5320E15F}" dt="2021-07-15T20:23:56.809" v="7474" actId="21"/>
          <ac:spMkLst>
            <pc:docMk/>
            <pc:sldMk cId="0" sldId="376"/>
            <ac:spMk id="51" creationId="{539FAEFD-30C7-43D2-8CAF-57FF799B0371}"/>
          </ac:spMkLst>
        </pc:spChg>
        <pc:spChg chg="add mod">
          <ac:chgData name="Luca Santagata" userId="00378491a78a462e" providerId="LiveId" clId="{EC37D6D6-D84A-4002-BB03-62CA5320E15F}" dt="2021-07-15T20:25:12.817" v="7499" actId="1076"/>
          <ac:spMkLst>
            <pc:docMk/>
            <pc:sldMk cId="0" sldId="376"/>
            <ac:spMk id="52" creationId="{D29DDC5D-03A6-4553-92FD-2A05BC211C9B}"/>
          </ac:spMkLst>
        </pc:spChg>
        <pc:spChg chg="add del mod">
          <ac:chgData name="Luca Santagata" userId="00378491a78a462e" providerId="LiveId" clId="{EC37D6D6-D84A-4002-BB03-62CA5320E15F}" dt="2021-07-15T20:25:35.667" v="7504" actId="21"/>
          <ac:spMkLst>
            <pc:docMk/>
            <pc:sldMk cId="0" sldId="376"/>
            <ac:spMk id="53" creationId="{737CAC95-DA39-4938-AF4A-F83DE84AFF7E}"/>
          </ac:spMkLst>
        </pc:spChg>
        <pc:spChg chg="add mod">
          <ac:chgData name="Luca Santagata" userId="00378491a78a462e" providerId="LiveId" clId="{EC37D6D6-D84A-4002-BB03-62CA5320E15F}" dt="2021-07-15T20:25:50.117" v="7507" actId="20577"/>
          <ac:spMkLst>
            <pc:docMk/>
            <pc:sldMk cId="0" sldId="376"/>
            <ac:spMk id="54" creationId="{D6E981B9-82FD-4F38-B4B2-0BE2F9090E54}"/>
          </ac:spMkLst>
        </pc:spChg>
        <pc:spChg chg="del">
          <ac:chgData name="Luca Santagata" userId="00378491a78a462e" providerId="LiveId" clId="{EC37D6D6-D84A-4002-BB03-62CA5320E15F}" dt="2021-07-15T20:25:26.947" v="7501" actId="21"/>
          <ac:spMkLst>
            <pc:docMk/>
            <pc:sldMk cId="0" sldId="376"/>
            <ac:spMk id="22529" creationId="{D508C290-9E95-444B-8780-DD9748066493}"/>
          </ac:spMkLst>
        </pc:spChg>
        <pc:spChg chg="mod">
          <ac:chgData name="Luca Santagata" userId="00378491a78a462e" providerId="LiveId" clId="{EC37D6D6-D84A-4002-BB03-62CA5320E15F}" dt="2021-07-15T20:20:04.882" v="7403" actId="1076"/>
          <ac:spMkLst>
            <pc:docMk/>
            <pc:sldMk cId="0" sldId="376"/>
            <ac:spMk id="22581" creationId="{A79D13A8-FF6C-40BA-9102-74F5DA44DB47}"/>
          </ac:spMkLst>
        </pc:spChg>
        <pc:spChg chg="del">
          <ac:chgData name="Luca Santagata" userId="00378491a78a462e" providerId="LiveId" clId="{EC37D6D6-D84A-4002-BB03-62CA5320E15F}" dt="2021-07-15T20:23:46.350" v="7472" actId="21"/>
          <ac:spMkLst>
            <pc:docMk/>
            <pc:sldMk cId="0" sldId="376"/>
            <ac:spMk id="22616" creationId="{409E6A1B-FE89-450B-BFA1-96E962A34555}"/>
          </ac:spMkLst>
        </pc:spChg>
        <pc:graphicFrameChg chg="modGraphic">
          <ac:chgData name="Luca Santagata" userId="00378491a78a462e" providerId="LiveId" clId="{EC37D6D6-D84A-4002-BB03-62CA5320E15F}" dt="2021-07-15T20:25:09.442" v="7498" actId="207"/>
          <ac:graphicFrameMkLst>
            <pc:docMk/>
            <pc:sldMk cId="0" sldId="376"/>
            <ac:graphicFrameMk id="23" creationId="{32991ECA-B62B-436D-9ABE-764051CDC8C9}"/>
          </ac:graphicFrameMkLst>
        </pc:graphicFrameChg>
      </pc:sldChg>
      <pc:sldChg chg="addSp delSp modSp add mod modAnim">
        <pc:chgData name="Luca Santagata" userId="00378491a78a462e" providerId="LiveId" clId="{EC37D6D6-D84A-4002-BB03-62CA5320E15F}" dt="2021-07-17T16:36:34.288" v="13535" actId="1076"/>
        <pc:sldMkLst>
          <pc:docMk/>
          <pc:sldMk cId="0" sldId="395"/>
        </pc:sldMkLst>
        <pc:spChg chg="add del">
          <ac:chgData name="Luca Santagata" userId="00378491a78a462e" providerId="LiveId" clId="{EC37D6D6-D84A-4002-BB03-62CA5320E15F}" dt="2021-07-15T19:38:27.372" v="6669"/>
          <ac:spMkLst>
            <pc:docMk/>
            <pc:sldMk cId="0" sldId="395"/>
            <ac:spMk id="2" creationId="{2D41B43B-AD84-4C29-A095-BEC327CBF301}"/>
          </ac:spMkLst>
        </pc:spChg>
        <pc:spChg chg="add mod">
          <ac:chgData name="Luca Santagata" userId="00378491a78a462e" providerId="LiveId" clId="{EC37D6D6-D84A-4002-BB03-62CA5320E15F}" dt="2021-07-15T19:42:44.135" v="6697" actId="115"/>
          <ac:spMkLst>
            <pc:docMk/>
            <pc:sldMk cId="0" sldId="395"/>
            <ac:spMk id="3" creationId="{4FCD4B72-3D3C-43FB-B607-3D0EA6DA0869}"/>
          </ac:spMkLst>
        </pc:spChg>
        <pc:spChg chg="add del mod">
          <ac:chgData name="Luca Santagata" userId="00378491a78a462e" providerId="LiveId" clId="{EC37D6D6-D84A-4002-BB03-62CA5320E15F}" dt="2021-07-15T19:38:52.685" v="6677" actId="21"/>
          <ac:spMkLst>
            <pc:docMk/>
            <pc:sldMk cId="0" sldId="395"/>
            <ac:spMk id="5" creationId="{87E737BC-99AF-42E0-B1E1-519D9BF99A5D}"/>
          </ac:spMkLst>
        </pc:spChg>
        <pc:spChg chg="add mod">
          <ac:chgData name="Luca Santagata" userId="00378491a78a462e" providerId="LiveId" clId="{EC37D6D6-D84A-4002-BB03-62CA5320E15F}" dt="2021-07-15T19:37:46.011" v="6665"/>
          <ac:spMkLst>
            <pc:docMk/>
            <pc:sldMk cId="0" sldId="395"/>
            <ac:spMk id="8" creationId="{8FA3ECBC-62EB-4931-8D24-0126261CF9CF}"/>
          </ac:spMkLst>
        </pc:spChg>
        <pc:spChg chg="del mod">
          <ac:chgData name="Luca Santagata" userId="00378491a78a462e" providerId="LiveId" clId="{EC37D6D6-D84A-4002-BB03-62CA5320E15F}" dt="2021-07-15T19:38:36.627" v="6672" actId="21"/>
          <ac:spMkLst>
            <pc:docMk/>
            <pc:sldMk cId="0" sldId="395"/>
            <ac:spMk id="17409" creationId="{CD08B11E-8B5A-42F4-9E4B-1F6AEA6FE115}"/>
          </ac:spMkLst>
        </pc:spChg>
        <pc:spChg chg="del">
          <ac:chgData name="Luca Santagata" userId="00378491a78a462e" providerId="LiveId" clId="{EC37D6D6-D84A-4002-BB03-62CA5320E15F}" dt="2021-07-15T19:42:51.519" v="6699" actId="21"/>
          <ac:spMkLst>
            <pc:docMk/>
            <pc:sldMk cId="0" sldId="395"/>
            <ac:spMk id="17411" creationId="{41520A72-CF30-40E9-8473-0EAE7F8E2906}"/>
          </ac:spMkLst>
        </pc:spChg>
        <pc:spChg chg="del">
          <ac:chgData name="Luca Santagata" userId="00378491a78a462e" providerId="LiveId" clId="{EC37D6D6-D84A-4002-BB03-62CA5320E15F}" dt="2021-07-15T19:38:33.894" v="6671" actId="21"/>
          <ac:spMkLst>
            <pc:docMk/>
            <pc:sldMk cId="0" sldId="395"/>
            <ac:spMk id="17412" creationId="{C45574DD-7293-4029-A34A-496DD40E9CA4}"/>
          </ac:spMkLst>
        </pc:spChg>
        <pc:spChg chg="mod">
          <ac:chgData name="Luca Santagata" userId="00378491a78a462e" providerId="LiveId" clId="{EC37D6D6-D84A-4002-BB03-62CA5320E15F}" dt="2021-07-17T16:36:31.450" v="13534" actId="20577"/>
          <ac:spMkLst>
            <pc:docMk/>
            <pc:sldMk cId="0" sldId="395"/>
            <ac:spMk id="17413" creationId="{38BA0454-1E50-4648-AB7E-9238DBD4F351}"/>
          </ac:spMkLst>
        </pc:spChg>
        <pc:picChg chg="mod">
          <ac:chgData name="Luca Santagata" userId="00378491a78a462e" providerId="LiveId" clId="{EC37D6D6-D84A-4002-BB03-62CA5320E15F}" dt="2021-07-17T16:36:34.288" v="13535" actId="1076"/>
          <ac:picMkLst>
            <pc:docMk/>
            <pc:sldMk cId="0" sldId="395"/>
            <ac:picMk id="17410" creationId="{1676209E-42DA-4BD0-8B96-E4A70E01BA4F}"/>
          </ac:picMkLst>
        </pc:picChg>
        <pc:cxnChg chg="del">
          <ac:chgData name="Luca Santagata" userId="00378491a78a462e" providerId="LiveId" clId="{EC37D6D6-D84A-4002-BB03-62CA5320E15F}" dt="2021-07-17T16:36:27.523" v="13532" actId="21"/>
          <ac:cxnSpMkLst>
            <pc:docMk/>
            <pc:sldMk cId="0" sldId="395"/>
            <ac:cxnSpMk id="9" creationId="{AB593A2C-93BF-40C1-9804-7391C4F3E226}"/>
          </ac:cxnSpMkLst>
        </pc:cxnChg>
      </pc:sldChg>
      <pc:sldChg chg="new del ord">
        <pc:chgData name="Luca Santagata" userId="00378491a78a462e" providerId="LiveId" clId="{EC37D6D6-D84A-4002-BB03-62CA5320E15F}" dt="2021-07-16T14:14:36.469" v="9681" actId="2696"/>
        <pc:sldMkLst>
          <pc:docMk/>
          <pc:sldMk cId="174809199" sldId="396"/>
        </pc:sldMkLst>
      </pc:sldChg>
      <pc:sldChg chg="addSp delSp modSp new mod modAnim">
        <pc:chgData name="Luca Santagata" userId="00378491a78a462e" providerId="LiveId" clId="{EC37D6D6-D84A-4002-BB03-62CA5320E15F}" dt="2021-07-16T14:30:47.290" v="10017"/>
        <pc:sldMkLst>
          <pc:docMk/>
          <pc:sldMk cId="4146005293" sldId="397"/>
        </pc:sldMkLst>
        <pc:spChg chg="del">
          <ac:chgData name="Luca Santagata" userId="00378491a78a462e" providerId="LiveId" clId="{EC37D6D6-D84A-4002-BB03-62CA5320E15F}" dt="2021-07-16T14:14:47.291" v="9684" actId="21"/>
          <ac:spMkLst>
            <pc:docMk/>
            <pc:sldMk cId="4146005293" sldId="397"/>
            <ac:spMk id="2" creationId="{C45BDF9C-3012-4A69-8FDE-9DAE0AE40F07}"/>
          </ac:spMkLst>
        </pc:spChg>
        <pc:spChg chg="del">
          <ac:chgData name="Luca Santagata" userId="00378491a78a462e" providerId="LiveId" clId="{EC37D6D6-D84A-4002-BB03-62CA5320E15F}" dt="2021-07-16T14:14:49.162" v="9685" actId="21"/>
          <ac:spMkLst>
            <pc:docMk/>
            <pc:sldMk cId="4146005293" sldId="397"/>
            <ac:spMk id="3" creationId="{0E9F7B1C-3F57-4324-B36E-F4387C902FD4}"/>
          </ac:spMkLst>
        </pc:spChg>
        <pc:spChg chg="add mod">
          <ac:chgData name="Luca Santagata" userId="00378491a78a462e" providerId="LiveId" clId="{EC37D6D6-D84A-4002-BB03-62CA5320E15F}" dt="2021-07-16T14:15:43.482" v="9705" actId="1076"/>
          <ac:spMkLst>
            <pc:docMk/>
            <pc:sldMk cId="4146005293" sldId="397"/>
            <ac:spMk id="4" creationId="{0A396447-05D6-4E49-8ED8-775BA2D58E1C}"/>
          </ac:spMkLst>
        </pc:spChg>
        <pc:spChg chg="add mod">
          <ac:chgData name="Luca Santagata" userId="00378491a78a462e" providerId="LiveId" clId="{EC37D6D6-D84A-4002-BB03-62CA5320E15F}" dt="2021-07-16T14:30:32.747" v="10013" actId="120"/>
          <ac:spMkLst>
            <pc:docMk/>
            <pc:sldMk cId="4146005293" sldId="397"/>
            <ac:spMk id="5" creationId="{D3D73FF3-D8FA-4B07-AD85-878781DD0B2F}"/>
          </ac:spMkLst>
        </pc:spChg>
        <pc:spChg chg="add mod">
          <ac:chgData name="Luca Santagata" userId="00378491a78a462e" providerId="LiveId" clId="{EC37D6D6-D84A-4002-BB03-62CA5320E15F}" dt="2021-07-16T14:30:23.451" v="10010" actId="12"/>
          <ac:spMkLst>
            <pc:docMk/>
            <pc:sldMk cId="4146005293" sldId="397"/>
            <ac:spMk id="6" creationId="{09A7388B-B225-40B4-B6DD-19948185F071}"/>
          </ac:spMkLst>
        </pc:spChg>
        <pc:spChg chg="add mod">
          <ac:chgData name="Luca Santagata" userId="00378491a78a462e" providerId="LiveId" clId="{EC37D6D6-D84A-4002-BB03-62CA5320E15F}" dt="2021-07-16T14:30:25.562" v="10011" actId="12"/>
          <ac:spMkLst>
            <pc:docMk/>
            <pc:sldMk cId="4146005293" sldId="397"/>
            <ac:spMk id="7" creationId="{F512B7C6-60B3-4233-8D64-ED449F895962}"/>
          </ac:spMkLst>
        </pc:spChg>
        <pc:spChg chg="add mod">
          <ac:chgData name="Luca Santagata" userId="00378491a78a462e" providerId="LiveId" clId="{EC37D6D6-D84A-4002-BB03-62CA5320E15F}" dt="2021-07-16T14:30:27.587" v="10012" actId="12"/>
          <ac:spMkLst>
            <pc:docMk/>
            <pc:sldMk cId="4146005293" sldId="397"/>
            <ac:spMk id="8" creationId="{BAC18BCE-29BE-4882-805A-F04473656770}"/>
          </ac:spMkLst>
        </pc:spChg>
      </pc:sldChg>
      <pc:sldChg chg="addSp delSp modSp new mod">
        <pc:chgData name="Luca Santagata" userId="00378491a78a462e" providerId="LiveId" clId="{EC37D6D6-D84A-4002-BB03-62CA5320E15F}" dt="2021-07-16T16:42:18.900" v="11973" actId="20577"/>
        <pc:sldMkLst>
          <pc:docMk/>
          <pc:sldMk cId="317325819" sldId="398"/>
        </pc:sldMkLst>
        <pc:spChg chg="del">
          <ac:chgData name="Luca Santagata" userId="00378491a78a462e" providerId="LiveId" clId="{EC37D6D6-D84A-4002-BB03-62CA5320E15F}" dt="2021-07-16T16:22:10.717" v="11413" actId="21"/>
          <ac:spMkLst>
            <pc:docMk/>
            <pc:sldMk cId="317325819" sldId="398"/>
            <ac:spMk id="2" creationId="{906557C6-1585-469A-8DF4-4461E69A6AF1}"/>
          </ac:spMkLst>
        </pc:spChg>
        <pc:spChg chg="del">
          <ac:chgData name="Luca Santagata" userId="00378491a78a462e" providerId="LiveId" clId="{EC37D6D6-D84A-4002-BB03-62CA5320E15F}" dt="2021-07-16T16:21:32.607" v="11412" actId="931"/>
          <ac:spMkLst>
            <pc:docMk/>
            <pc:sldMk cId="317325819" sldId="398"/>
            <ac:spMk id="3" creationId="{9ACC4485-82EA-4243-9A12-E4C5832CAA28}"/>
          </ac:spMkLst>
        </pc:spChg>
        <pc:spChg chg="add mod">
          <ac:chgData name="Luca Santagata" userId="00378491a78a462e" providerId="LiveId" clId="{EC37D6D6-D84A-4002-BB03-62CA5320E15F}" dt="2021-07-16T16:39:54.798" v="11776"/>
          <ac:spMkLst>
            <pc:docMk/>
            <pc:sldMk cId="317325819" sldId="398"/>
            <ac:spMk id="6" creationId="{0121697C-CC91-4D50-A666-E98DB8D8DFCE}"/>
          </ac:spMkLst>
        </pc:spChg>
        <pc:spChg chg="add mod">
          <ac:chgData name="Luca Santagata" userId="00378491a78a462e" providerId="LiveId" clId="{EC37D6D6-D84A-4002-BB03-62CA5320E15F}" dt="2021-07-16T16:39:58.072" v="11777"/>
          <ac:spMkLst>
            <pc:docMk/>
            <pc:sldMk cId="317325819" sldId="398"/>
            <ac:spMk id="7" creationId="{283E4FB4-3E90-4BAF-8D54-B2205ED9F3CE}"/>
          </ac:spMkLst>
        </pc:spChg>
        <pc:spChg chg="add mod">
          <ac:chgData name="Luca Santagata" userId="00378491a78a462e" providerId="LiveId" clId="{EC37D6D6-D84A-4002-BB03-62CA5320E15F}" dt="2021-07-16T16:35:06.128" v="11666"/>
          <ac:spMkLst>
            <pc:docMk/>
            <pc:sldMk cId="317325819" sldId="398"/>
            <ac:spMk id="8" creationId="{9493E1B4-B147-41C6-B650-0603A5ED33E0}"/>
          </ac:spMkLst>
        </pc:spChg>
        <pc:spChg chg="add mod">
          <ac:chgData name="Luca Santagata" userId="00378491a78a462e" providerId="LiveId" clId="{EC37D6D6-D84A-4002-BB03-62CA5320E15F}" dt="2021-07-16T16:42:18.900" v="11973" actId="20577"/>
          <ac:spMkLst>
            <pc:docMk/>
            <pc:sldMk cId="317325819" sldId="398"/>
            <ac:spMk id="9" creationId="{2B38A327-483B-4122-B2EA-E4AEEB34BC6A}"/>
          </ac:spMkLst>
        </pc:spChg>
        <pc:spChg chg="add mod">
          <ac:chgData name="Luca Santagata" userId="00378491a78a462e" providerId="LiveId" clId="{EC37D6D6-D84A-4002-BB03-62CA5320E15F}" dt="2021-07-16T16:41:49.621" v="11958" actId="20577"/>
          <ac:spMkLst>
            <pc:docMk/>
            <pc:sldMk cId="317325819" sldId="398"/>
            <ac:spMk id="10" creationId="{2855E07E-1E72-4D6F-9004-B09B42BBB3E8}"/>
          </ac:spMkLst>
        </pc:spChg>
        <pc:picChg chg="add mod">
          <ac:chgData name="Luca Santagata" userId="00378491a78a462e" providerId="LiveId" clId="{EC37D6D6-D84A-4002-BB03-62CA5320E15F}" dt="2021-07-16T16:27:05.428" v="11455" actId="1076"/>
          <ac:picMkLst>
            <pc:docMk/>
            <pc:sldMk cId="317325819" sldId="398"/>
            <ac:picMk id="5" creationId="{B239CE77-BBC5-4644-85B6-9D62912215D1}"/>
          </ac:picMkLst>
        </pc:picChg>
      </pc:sldChg>
      <pc:sldChg chg="new del">
        <pc:chgData name="Luca Santagata" userId="00378491a78a462e" providerId="LiveId" clId="{EC37D6D6-D84A-4002-BB03-62CA5320E15F}" dt="2021-07-16T14:14:39.365" v="9682" actId="2696"/>
        <pc:sldMkLst>
          <pc:docMk/>
          <pc:sldMk cId="3016458386" sldId="398"/>
        </pc:sldMkLst>
      </pc:sldChg>
      <pc:sldChg chg="new del">
        <pc:chgData name="Luca Santagata" userId="00378491a78a462e" providerId="LiveId" clId="{EC37D6D6-D84A-4002-BB03-62CA5320E15F}" dt="2021-07-16T14:14:41.477" v="9683" actId="2696"/>
        <pc:sldMkLst>
          <pc:docMk/>
          <pc:sldMk cId="2500800837" sldId="399"/>
        </pc:sldMkLst>
      </pc:sldChg>
      <pc:sldChg chg="addSp delSp modSp new mod ord modAnim">
        <pc:chgData name="Luca Santagata" userId="00378491a78a462e" providerId="LiveId" clId="{EC37D6D6-D84A-4002-BB03-62CA5320E15F}" dt="2021-07-17T14:45:01.005" v="13531" actId="14100"/>
        <pc:sldMkLst>
          <pc:docMk/>
          <pc:sldMk cId="3390826214" sldId="399"/>
        </pc:sldMkLst>
        <pc:spChg chg="del">
          <ac:chgData name="Luca Santagata" userId="00378491a78a462e" providerId="LiveId" clId="{EC37D6D6-D84A-4002-BB03-62CA5320E15F}" dt="2021-07-17T14:25:27.374" v="13087" actId="21"/>
          <ac:spMkLst>
            <pc:docMk/>
            <pc:sldMk cId="3390826214" sldId="399"/>
            <ac:spMk id="2" creationId="{0582032B-5337-4F0B-A656-D59AB250BD94}"/>
          </ac:spMkLst>
        </pc:spChg>
        <pc:spChg chg="del">
          <ac:chgData name="Luca Santagata" userId="00378491a78a462e" providerId="LiveId" clId="{EC37D6D6-D84A-4002-BB03-62CA5320E15F}" dt="2021-07-17T14:25:29.032" v="13088" actId="21"/>
          <ac:spMkLst>
            <pc:docMk/>
            <pc:sldMk cId="3390826214" sldId="399"/>
            <ac:spMk id="3" creationId="{D13B5A5A-B90A-4C05-A799-99B5D9C3512E}"/>
          </ac:spMkLst>
        </pc:spChg>
        <pc:spChg chg="add mod">
          <ac:chgData name="Luca Santagata" userId="00378491a78a462e" providerId="LiveId" clId="{EC37D6D6-D84A-4002-BB03-62CA5320E15F}" dt="2021-07-17T14:36:24.482" v="13346" actId="1076"/>
          <ac:spMkLst>
            <pc:docMk/>
            <pc:sldMk cId="3390826214" sldId="399"/>
            <ac:spMk id="4" creationId="{E007CA4B-39C6-4DD5-9887-BC5813473F36}"/>
          </ac:spMkLst>
        </pc:spChg>
        <pc:spChg chg="add mod">
          <ac:chgData name="Luca Santagata" userId="00378491a78a462e" providerId="LiveId" clId="{EC37D6D6-D84A-4002-BB03-62CA5320E15F}" dt="2021-07-17T14:37:00.037" v="13374" actId="20577"/>
          <ac:spMkLst>
            <pc:docMk/>
            <pc:sldMk cId="3390826214" sldId="399"/>
            <ac:spMk id="5" creationId="{F32B51DC-9C61-4E70-8FC7-6C7AC88280C8}"/>
          </ac:spMkLst>
        </pc:spChg>
        <pc:spChg chg="add mod">
          <ac:chgData name="Luca Santagata" userId="00378491a78a462e" providerId="LiveId" clId="{EC37D6D6-D84A-4002-BB03-62CA5320E15F}" dt="2021-07-17T14:45:01.005" v="13531" actId="14100"/>
          <ac:spMkLst>
            <pc:docMk/>
            <pc:sldMk cId="3390826214" sldId="399"/>
            <ac:spMk id="6" creationId="{448B6815-5634-4686-9C4E-6DADE26F4AE5}"/>
          </ac:spMkLst>
        </pc:spChg>
        <pc:spChg chg="add mod">
          <ac:chgData name="Luca Santagata" userId="00378491a78a462e" providerId="LiveId" clId="{EC37D6D6-D84A-4002-BB03-62CA5320E15F}" dt="2021-07-17T14:38:55.593" v="13510" actId="1076"/>
          <ac:spMkLst>
            <pc:docMk/>
            <pc:sldMk cId="3390826214" sldId="399"/>
            <ac:spMk id="7" creationId="{80E60E48-0BD0-40CB-BEF8-023B5D73B1B4}"/>
          </ac:spMkLst>
        </pc:spChg>
        <pc:spChg chg="add del mod">
          <ac:chgData name="Luca Santagata" userId="00378491a78a462e" providerId="LiveId" clId="{EC37D6D6-D84A-4002-BB03-62CA5320E15F}" dt="2021-07-17T14:37:48.297" v="13444"/>
          <ac:spMkLst>
            <pc:docMk/>
            <pc:sldMk cId="3390826214" sldId="399"/>
            <ac:spMk id="8" creationId="{8932EB5B-46C1-4EB2-8DA7-B4300CABA157}"/>
          </ac:spMkLst>
        </pc:spChg>
        <pc:spChg chg="add mod">
          <ac:chgData name="Luca Santagata" userId="00378491a78a462e" providerId="LiveId" clId="{EC37D6D6-D84A-4002-BB03-62CA5320E15F}" dt="2021-07-17T14:38:57.875" v="13511" actId="1076"/>
          <ac:spMkLst>
            <pc:docMk/>
            <pc:sldMk cId="3390826214" sldId="399"/>
            <ac:spMk id="9" creationId="{4761D2D2-2A25-4E3B-A912-37425EB7E2BF}"/>
          </ac:spMkLst>
        </pc:spChg>
      </pc:sldChg>
      <pc:sldChg chg="addSp delSp modSp new mod">
        <pc:chgData name="Luca Santagata" userId="00378491a78a462e" providerId="LiveId" clId="{EC37D6D6-D84A-4002-BB03-62CA5320E15F}" dt="2021-07-17T18:01:57.628" v="13588" actId="1582"/>
        <pc:sldMkLst>
          <pc:docMk/>
          <pc:sldMk cId="1076833387" sldId="400"/>
        </pc:sldMkLst>
        <pc:spChg chg="del">
          <ac:chgData name="Luca Santagata" userId="00378491a78a462e" providerId="LiveId" clId="{EC37D6D6-D84A-4002-BB03-62CA5320E15F}" dt="2021-07-17T17:39:08.585" v="13552" actId="21"/>
          <ac:spMkLst>
            <pc:docMk/>
            <pc:sldMk cId="1076833387" sldId="400"/>
            <ac:spMk id="2" creationId="{3D89C7FF-6625-49FC-BB23-7B9E558C4420}"/>
          </ac:spMkLst>
        </pc:spChg>
        <pc:spChg chg="del">
          <ac:chgData name="Luca Santagata" userId="00378491a78a462e" providerId="LiveId" clId="{EC37D6D6-D84A-4002-BB03-62CA5320E15F}" dt="2021-07-17T17:39:06.240" v="13551" actId="21"/>
          <ac:spMkLst>
            <pc:docMk/>
            <pc:sldMk cId="1076833387" sldId="400"/>
            <ac:spMk id="3" creationId="{6C2866E3-7A03-466F-9155-F75E61D205C5}"/>
          </ac:spMkLst>
        </pc:spChg>
        <pc:spChg chg="add mod">
          <ac:chgData name="Luca Santagata" userId="00378491a78a462e" providerId="LiveId" clId="{EC37D6D6-D84A-4002-BB03-62CA5320E15F}" dt="2021-07-17T18:01:25.602" v="13582" actId="207"/>
          <ac:spMkLst>
            <pc:docMk/>
            <pc:sldMk cId="1076833387" sldId="400"/>
            <ac:spMk id="6" creationId="{C433242C-B88F-4D0E-8939-23FB4CAC5410}"/>
          </ac:spMkLst>
        </pc:spChg>
        <pc:spChg chg="add mod">
          <ac:chgData name="Luca Santagata" userId="00378491a78a462e" providerId="LiveId" clId="{EC37D6D6-D84A-4002-BB03-62CA5320E15F}" dt="2021-07-17T18:01:35.224" v="13586" actId="207"/>
          <ac:spMkLst>
            <pc:docMk/>
            <pc:sldMk cId="1076833387" sldId="400"/>
            <ac:spMk id="7" creationId="{10D9EA61-E92B-4778-8F57-5A87A6A5B56E}"/>
          </ac:spMkLst>
        </pc:spChg>
        <pc:spChg chg="add mod">
          <ac:chgData name="Luca Santagata" userId="00378491a78a462e" providerId="LiveId" clId="{EC37D6D6-D84A-4002-BB03-62CA5320E15F}" dt="2021-07-17T17:49:56.103" v="13564" actId="20577"/>
          <ac:spMkLst>
            <pc:docMk/>
            <pc:sldMk cId="1076833387" sldId="400"/>
            <ac:spMk id="8" creationId="{E6A30581-3AC7-4920-942F-7E7117C3DB5E}"/>
          </ac:spMkLst>
        </pc:spChg>
        <pc:spChg chg="add mod">
          <ac:chgData name="Luca Santagata" userId="00378491a78a462e" providerId="LiveId" clId="{EC37D6D6-D84A-4002-BB03-62CA5320E15F}" dt="2021-07-17T18:01:10.641" v="13578" actId="20577"/>
          <ac:spMkLst>
            <pc:docMk/>
            <pc:sldMk cId="1076833387" sldId="400"/>
            <ac:spMk id="9" creationId="{A16530ED-EE6E-4E05-AFFD-93557540F66B}"/>
          </ac:spMkLst>
        </pc:spChg>
        <pc:picChg chg="add mod">
          <ac:chgData name="Luca Santagata" userId="00378491a78a462e" providerId="LiveId" clId="{EC37D6D6-D84A-4002-BB03-62CA5320E15F}" dt="2021-07-17T18:01:57.628" v="13588" actId="1582"/>
          <ac:picMkLst>
            <pc:docMk/>
            <pc:sldMk cId="1076833387" sldId="400"/>
            <ac:picMk id="5" creationId="{5DDD7212-FC93-4B06-834D-A79DB2EC02B9}"/>
          </ac:picMkLst>
        </pc:picChg>
      </pc:sldChg>
      <pc:sldChg chg="new del">
        <pc:chgData name="Luca Santagata" userId="00378491a78a462e" providerId="LiveId" clId="{EC37D6D6-D84A-4002-BB03-62CA5320E15F}" dt="2021-07-17T21:18:47.795" v="14000" actId="2696"/>
        <pc:sldMkLst>
          <pc:docMk/>
          <pc:sldMk cId="1182757968" sldId="401"/>
        </pc:sldMkLst>
      </pc:sldChg>
      <pc:sldChg chg="new del">
        <pc:chgData name="Luca Santagata" userId="00378491a78a462e" providerId="LiveId" clId="{EC37D6D6-D84A-4002-BB03-62CA5320E15F}" dt="2021-07-17T21:18:49.600" v="14001" actId="2696"/>
        <pc:sldMkLst>
          <pc:docMk/>
          <pc:sldMk cId="4142226920" sldId="402"/>
        </pc:sldMkLst>
      </pc:sldChg>
      <pc:sldChg chg="addSp delSp modSp new mod modAnim">
        <pc:chgData name="Luca Santagata" userId="00378491a78a462e" providerId="LiveId" clId="{EC37D6D6-D84A-4002-BB03-62CA5320E15F}" dt="2021-07-17T21:16:11.387" v="13999"/>
        <pc:sldMkLst>
          <pc:docMk/>
          <pc:sldMk cId="3684531945" sldId="403"/>
        </pc:sldMkLst>
        <pc:spChg chg="del">
          <ac:chgData name="Luca Santagata" userId="00378491a78a462e" providerId="LiveId" clId="{EC37D6D6-D84A-4002-BB03-62CA5320E15F}" dt="2021-07-17T21:12:32.893" v="13911" actId="21"/>
          <ac:spMkLst>
            <pc:docMk/>
            <pc:sldMk cId="3684531945" sldId="403"/>
            <ac:spMk id="2" creationId="{126AF970-510B-4DFE-8DE0-D29968FE6792}"/>
          </ac:spMkLst>
        </pc:spChg>
        <pc:spChg chg="del">
          <ac:chgData name="Luca Santagata" userId="00378491a78a462e" providerId="LiveId" clId="{EC37D6D6-D84A-4002-BB03-62CA5320E15F}" dt="2021-07-17T21:12:35.220" v="13912" actId="21"/>
          <ac:spMkLst>
            <pc:docMk/>
            <pc:sldMk cId="3684531945" sldId="403"/>
            <ac:spMk id="3" creationId="{244B62DF-A786-467C-8BAA-6A61B0C814E7}"/>
          </ac:spMkLst>
        </pc:spChg>
        <pc:spChg chg="add del mod">
          <ac:chgData name="Luca Santagata" userId="00378491a78a462e" providerId="LiveId" clId="{EC37D6D6-D84A-4002-BB03-62CA5320E15F}" dt="2021-07-17T21:15:38.223" v="13987" actId="21"/>
          <ac:spMkLst>
            <pc:docMk/>
            <pc:sldMk cId="3684531945" sldId="403"/>
            <ac:spMk id="4" creationId="{6C56EA47-9357-4AF7-81DE-515125ABA951}"/>
          </ac:spMkLst>
        </pc:spChg>
        <pc:spChg chg="add mod">
          <ac:chgData name="Luca Santagata" userId="00378491a78a462e" providerId="LiveId" clId="{EC37D6D6-D84A-4002-BB03-62CA5320E15F}" dt="2021-07-17T21:16:06.088" v="13998" actId="255"/>
          <ac:spMkLst>
            <pc:docMk/>
            <pc:sldMk cId="3684531945" sldId="403"/>
            <ac:spMk id="5" creationId="{6915A0D7-0A30-436E-8818-154A83674CC1}"/>
          </ac:spMkLst>
        </pc:spChg>
      </pc:sldChg>
      <pc:sldChg chg="new del">
        <pc:chgData name="Luca Santagata" userId="00378491a78a462e" providerId="LiveId" clId="{EC37D6D6-D84A-4002-BB03-62CA5320E15F}" dt="2021-07-17T21:06:37.566" v="13909" actId="2696"/>
        <pc:sldMkLst>
          <pc:docMk/>
          <pc:sldMk cId="1579693791" sldId="404"/>
        </pc:sldMkLst>
      </pc:sldChg>
      <pc:sldChg chg="addSp delSp modSp new mod ord">
        <pc:chgData name="Luca Santagata" userId="00378491a78a462e" providerId="LiveId" clId="{EC37D6D6-D84A-4002-BB03-62CA5320E15F}" dt="2021-07-18T16:28:22.316" v="14607" actId="1582"/>
        <pc:sldMkLst>
          <pc:docMk/>
          <pc:sldMk cId="3370908473" sldId="404"/>
        </pc:sldMkLst>
        <pc:spChg chg="del">
          <ac:chgData name="Luca Santagata" userId="00378491a78a462e" providerId="LiveId" clId="{EC37D6D6-D84A-4002-BB03-62CA5320E15F}" dt="2021-07-18T16:13:16.979" v="14435" actId="21"/>
          <ac:spMkLst>
            <pc:docMk/>
            <pc:sldMk cId="3370908473" sldId="404"/>
            <ac:spMk id="2" creationId="{FC73ABFD-1AD7-4B50-BAEE-D7CBFA022705}"/>
          </ac:spMkLst>
        </pc:spChg>
        <pc:spChg chg="del mod">
          <ac:chgData name="Luca Santagata" userId="00378491a78a462e" providerId="LiveId" clId="{EC37D6D6-D84A-4002-BB03-62CA5320E15F}" dt="2021-07-18T16:13:32.097" v="14436" actId="21"/>
          <ac:spMkLst>
            <pc:docMk/>
            <pc:sldMk cId="3370908473" sldId="404"/>
            <ac:spMk id="3" creationId="{83630D04-BF37-4B11-A75F-D40D8F3E7D35}"/>
          </ac:spMkLst>
        </pc:spChg>
        <pc:spChg chg="add del mod">
          <ac:chgData name="Luca Santagata" userId="00378491a78a462e" providerId="LiveId" clId="{EC37D6D6-D84A-4002-BB03-62CA5320E15F}" dt="2021-07-18T16:13:35.947" v="14437" actId="21"/>
          <ac:spMkLst>
            <pc:docMk/>
            <pc:sldMk cId="3370908473" sldId="404"/>
            <ac:spMk id="5" creationId="{92E1C26C-A3DF-437A-A984-986B2F8EEB3E}"/>
          </ac:spMkLst>
        </pc:spChg>
        <pc:spChg chg="add del mod">
          <ac:chgData name="Luca Santagata" userId="00378491a78a462e" providerId="LiveId" clId="{EC37D6D6-D84A-4002-BB03-62CA5320E15F}" dt="2021-07-18T16:13:42.970" v="14442"/>
          <ac:spMkLst>
            <pc:docMk/>
            <pc:sldMk cId="3370908473" sldId="404"/>
            <ac:spMk id="6" creationId="{1BCF6D8B-6D3A-4950-A683-93EAC12AAEDF}"/>
          </ac:spMkLst>
        </pc:spChg>
        <pc:spChg chg="add del mod">
          <ac:chgData name="Luca Santagata" userId="00378491a78a462e" providerId="LiveId" clId="{EC37D6D6-D84A-4002-BB03-62CA5320E15F}" dt="2021-07-18T16:13:42.304" v="14440"/>
          <ac:spMkLst>
            <pc:docMk/>
            <pc:sldMk cId="3370908473" sldId="404"/>
            <ac:spMk id="7" creationId="{6711A2F5-727B-43A0-913F-68C570F1315E}"/>
          </ac:spMkLst>
        </pc:spChg>
        <pc:spChg chg="add mod">
          <ac:chgData name="Luca Santagata" userId="00378491a78a462e" providerId="LiveId" clId="{EC37D6D6-D84A-4002-BB03-62CA5320E15F}" dt="2021-07-18T16:13:48.429" v="14443"/>
          <ac:spMkLst>
            <pc:docMk/>
            <pc:sldMk cId="3370908473" sldId="404"/>
            <ac:spMk id="8" creationId="{E3EF4CD3-F9AD-4D67-98F1-F7919D32B738}"/>
          </ac:spMkLst>
        </pc:spChg>
        <pc:spChg chg="add mod">
          <ac:chgData name="Luca Santagata" userId="00378491a78a462e" providerId="LiveId" clId="{EC37D6D6-D84A-4002-BB03-62CA5320E15F}" dt="2021-07-18T16:13:55.705" v="14444"/>
          <ac:spMkLst>
            <pc:docMk/>
            <pc:sldMk cId="3370908473" sldId="404"/>
            <ac:spMk id="9" creationId="{54EF2961-D577-4840-A248-4902AA0ABC46}"/>
          </ac:spMkLst>
        </pc:spChg>
        <pc:spChg chg="add mod">
          <ac:chgData name="Luca Santagata" userId="00378491a78a462e" providerId="LiveId" clId="{EC37D6D6-D84A-4002-BB03-62CA5320E15F}" dt="2021-07-18T16:14:04.664" v="14445"/>
          <ac:spMkLst>
            <pc:docMk/>
            <pc:sldMk cId="3370908473" sldId="404"/>
            <ac:spMk id="10" creationId="{19B24A9B-2085-4BC2-9588-593AF4AE9FE9}"/>
          </ac:spMkLst>
        </pc:spChg>
        <pc:spChg chg="add mod">
          <ac:chgData name="Luca Santagata" userId="00378491a78a462e" providerId="LiveId" clId="{EC37D6D6-D84A-4002-BB03-62CA5320E15F}" dt="2021-07-18T16:19:27.348" v="14480" actId="1076"/>
          <ac:spMkLst>
            <pc:docMk/>
            <pc:sldMk cId="3370908473" sldId="404"/>
            <ac:spMk id="13" creationId="{91273634-C73A-4AB4-8275-7886FC4B3A9D}"/>
          </ac:spMkLst>
        </pc:spChg>
        <pc:picChg chg="add del mod">
          <ac:chgData name="Luca Santagata" userId="00378491a78a462e" providerId="LiveId" clId="{EC37D6D6-D84A-4002-BB03-62CA5320E15F}" dt="2021-07-18T16:27:59.180" v="14600" actId="21"/>
          <ac:picMkLst>
            <pc:docMk/>
            <pc:sldMk cId="3370908473" sldId="404"/>
            <ac:picMk id="3" creationId="{AB650007-D7D1-4694-956E-3A675EC83DF6}"/>
          </ac:picMkLst>
        </pc:picChg>
        <pc:picChg chg="add mod">
          <ac:chgData name="Luca Santagata" userId="00378491a78a462e" providerId="LiveId" clId="{EC37D6D6-D84A-4002-BB03-62CA5320E15F}" dt="2021-07-18T16:28:22.316" v="14607" actId="1582"/>
          <ac:picMkLst>
            <pc:docMk/>
            <pc:sldMk cId="3370908473" sldId="404"/>
            <ac:picMk id="5" creationId="{E95D6726-56AF-4E4A-A7C7-00138C903414}"/>
          </ac:picMkLst>
        </pc:picChg>
        <pc:picChg chg="add del mod">
          <ac:chgData name="Luca Santagata" userId="00378491a78a462e" providerId="LiveId" clId="{EC37D6D6-D84A-4002-BB03-62CA5320E15F}" dt="2021-07-18T16:16:44.035" v="14452" actId="21"/>
          <ac:picMkLst>
            <pc:docMk/>
            <pc:sldMk cId="3370908473" sldId="404"/>
            <ac:picMk id="12" creationId="{E9D5AAE1-3003-4BC6-8189-3D6A0CF726EF}"/>
          </ac:picMkLst>
        </pc:picChg>
      </pc:sldChg>
      <pc:sldChg chg="addSp delSp modSp new mod ord modAnim">
        <pc:chgData name="Luca Santagata" userId="00378491a78a462e" providerId="LiveId" clId="{EC37D6D6-D84A-4002-BB03-62CA5320E15F}" dt="2021-07-18T16:21:08.133" v="14590"/>
        <pc:sldMkLst>
          <pc:docMk/>
          <pc:sldMk cId="75606134" sldId="405"/>
        </pc:sldMkLst>
        <pc:spChg chg="del">
          <ac:chgData name="Luca Santagata" userId="00378491a78a462e" providerId="LiveId" clId="{EC37D6D6-D84A-4002-BB03-62CA5320E15F}" dt="2021-07-18T16:19:41.767" v="14485" actId="21"/>
          <ac:spMkLst>
            <pc:docMk/>
            <pc:sldMk cId="75606134" sldId="405"/>
            <ac:spMk id="2" creationId="{1F7C24C9-9150-4EAD-9BAF-3C573C900189}"/>
          </ac:spMkLst>
        </pc:spChg>
        <pc:spChg chg="del">
          <ac:chgData name="Luca Santagata" userId="00378491a78a462e" providerId="LiveId" clId="{EC37D6D6-D84A-4002-BB03-62CA5320E15F}" dt="2021-07-18T16:19:39.497" v="14484" actId="21"/>
          <ac:spMkLst>
            <pc:docMk/>
            <pc:sldMk cId="75606134" sldId="405"/>
            <ac:spMk id="3" creationId="{B37CC9E2-4430-4480-9068-A536708EB28F}"/>
          </ac:spMkLst>
        </pc:spChg>
        <pc:spChg chg="add mod">
          <ac:chgData name="Luca Santagata" userId="00378491a78a462e" providerId="LiveId" clId="{EC37D6D6-D84A-4002-BB03-62CA5320E15F}" dt="2021-07-18T16:20:58.290" v="14589" actId="14100"/>
          <ac:spMkLst>
            <pc:docMk/>
            <pc:sldMk cId="75606134" sldId="405"/>
            <ac:spMk id="4" creationId="{B5C875B6-15E7-41E2-A3DD-4664D63049AD}"/>
          </ac:spMkLst>
        </pc:spChg>
      </pc:sldChg>
      <pc:sldChg chg="new del">
        <pc:chgData name="Luca Santagata" userId="00378491a78a462e" providerId="LiveId" clId="{EC37D6D6-D84A-4002-BB03-62CA5320E15F}" dt="2021-07-17T21:06:40.155" v="13910" actId="2696"/>
        <pc:sldMkLst>
          <pc:docMk/>
          <pc:sldMk cId="1752201465" sldId="405"/>
        </pc:sldMkLst>
      </pc:sldChg>
      <pc:sldChg chg="addSp delSp modSp new mod ord modAnim">
        <pc:chgData name="Luca Santagata" userId="00378491a78a462e" providerId="LiveId" clId="{EC37D6D6-D84A-4002-BB03-62CA5320E15F}" dt="2021-07-19T06:50:26.345" v="14918"/>
        <pc:sldMkLst>
          <pc:docMk/>
          <pc:sldMk cId="1036576857" sldId="406"/>
        </pc:sldMkLst>
        <pc:spChg chg="del">
          <ac:chgData name="Luca Santagata" userId="00378491a78a462e" providerId="LiveId" clId="{EC37D6D6-D84A-4002-BB03-62CA5320E15F}" dt="2021-07-19T06:28:45.782" v="14611" actId="21"/>
          <ac:spMkLst>
            <pc:docMk/>
            <pc:sldMk cId="1036576857" sldId="406"/>
            <ac:spMk id="2" creationId="{B6E49253-44CC-48BD-B8DA-64F50D19D2EE}"/>
          </ac:spMkLst>
        </pc:spChg>
        <pc:spChg chg="del">
          <ac:chgData name="Luca Santagata" userId="00378491a78a462e" providerId="LiveId" clId="{EC37D6D6-D84A-4002-BB03-62CA5320E15F}" dt="2021-07-19T06:28:48.035" v="14612" actId="21"/>
          <ac:spMkLst>
            <pc:docMk/>
            <pc:sldMk cId="1036576857" sldId="406"/>
            <ac:spMk id="3" creationId="{2B5D5D97-D558-4BA3-8F28-406922065B58}"/>
          </ac:spMkLst>
        </pc:spChg>
        <pc:spChg chg="add mod">
          <ac:chgData name="Luca Santagata" userId="00378491a78a462e" providerId="LiveId" clId="{EC37D6D6-D84A-4002-BB03-62CA5320E15F}" dt="2021-07-19T06:44:50.178" v="14766" actId="1076"/>
          <ac:spMkLst>
            <pc:docMk/>
            <pc:sldMk cId="1036576857" sldId="406"/>
            <ac:spMk id="4" creationId="{062F1A11-8FCB-4C21-8ABE-CE50EEE1D9D0}"/>
          </ac:spMkLst>
        </pc:spChg>
        <pc:spChg chg="add mod">
          <ac:chgData name="Luca Santagata" userId="00378491a78a462e" providerId="LiveId" clId="{EC37D6D6-D84A-4002-BB03-62CA5320E15F}" dt="2021-07-19T06:47:35.233" v="14813" actId="113"/>
          <ac:spMkLst>
            <pc:docMk/>
            <pc:sldMk cId="1036576857" sldId="406"/>
            <ac:spMk id="19" creationId="{05F7CC9B-C6F3-4472-BBC8-3867DC8E4702}"/>
          </ac:spMkLst>
        </pc:spChg>
        <pc:spChg chg="add mod">
          <ac:chgData name="Luca Santagata" userId="00378491a78a462e" providerId="LiveId" clId="{EC37D6D6-D84A-4002-BB03-62CA5320E15F}" dt="2021-07-19T06:48:48.409" v="14876" actId="1076"/>
          <ac:spMkLst>
            <pc:docMk/>
            <pc:sldMk cId="1036576857" sldId="406"/>
            <ac:spMk id="20" creationId="{326A559C-B2DD-42BC-8734-0BACA67CCD0B}"/>
          </ac:spMkLst>
        </pc:spChg>
        <pc:spChg chg="add mod">
          <ac:chgData name="Luca Santagata" userId="00378491a78a462e" providerId="LiveId" clId="{EC37D6D6-D84A-4002-BB03-62CA5320E15F}" dt="2021-07-19T06:48:34.837" v="14860" actId="1076"/>
          <ac:spMkLst>
            <pc:docMk/>
            <pc:sldMk cId="1036576857" sldId="406"/>
            <ac:spMk id="21" creationId="{4272B699-F548-458E-8DAE-E90AF70A5F7C}"/>
          </ac:spMkLst>
        </pc:spChg>
        <pc:spChg chg="add mod">
          <ac:chgData name="Luca Santagata" userId="00378491a78a462e" providerId="LiveId" clId="{EC37D6D6-D84A-4002-BB03-62CA5320E15F}" dt="2021-07-19T06:49:38.228" v="14907" actId="1076"/>
          <ac:spMkLst>
            <pc:docMk/>
            <pc:sldMk cId="1036576857" sldId="406"/>
            <ac:spMk id="22" creationId="{C5E7ED62-12D8-4756-8A7D-F77C82AFD5C2}"/>
          </ac:spMkLst>
        </pc:spChg>
        <pc:picChg chg="add mod">
          <ac:chgData name="Luca Santagata" userId="00378491a78a462e" providerId="LiveId" clId="{EC37D6D6-D84A-4002-BB03-62CA5320E15F}" dt="2021-07-19T06:44:52.608" v="14767" actId="1076"/>
          <ac:picMkLst>
            <pc:docMk/>
            <pc:sldMk cId="1036576857" sldId="406"/>
            <ac:picMk id="6" creationId="{2C2C1F10-0CC1-458F-A413-1FFDD6C5011C}"/>
          </ac:picMkLst>
        </pc:picChg>
        <pc:picChg chg="add mod">
          <ac:chgData name="Luca Santagata" userId="00378491a78a462e" providerId="LiveId" clId="{EC37D6D6-D84A-4002-BB03-62CA5320E15F}" dt="2021-07-19T06:44:54.070" v="14768" actId="1076"/>
          <ac:picMkLst>
            <pc:docMk/>
            <pc:sldMk cId="1036576857" sldId="406"/>
            <ac:picMk id="8" creationId="{4142B478-6A89-4806-A57B-F4A195CD92DC}"/>
          </ac:picMkLst>
        </pc:picChg>
        <pc:picChg chg="add mod">
          <ac:chgData name="Luca Santagata" userId="00378491a78a462e" providerId="LiveId" clId="{EC37D6D6-D84A-4002-BB03-62CA5320E15F}" dt="2021-07-19T06:44:55.701" v="14769" actId="1076"/>
          <ac:picMkLst>
            <pc:docMk/>
            <pc:sldMk cId="1036576857" sldId="406"/>
            <ac:picMk id="10" creationId="{894B5658-437D-4BD1-97F5-78DD017F47BD}"/>
          </ac:picMkLst>
        </pc:picChg>
        <pc:picChg chg="add mod">
          <ac:chgData name="Luca Santagata" userId="00378491a78a462e" providerId="LiveId" clId="{EC37D6D6-D84A-4002-BB03-62CA5320E15F}" dt="2021-07-19T06:48:53.554" v="14878" actId="1076"/>
          <ac:picMkLst>
            <pc:docMk/>
            <pc:sldMk cId="1036576857" sldId="406"/>
            <ac:picMk id="12" creationId="{30A0427E-8C00-4AA0-968F-2B10DD53E846}"/>
          </ac:picMkLst>
        </pc:picChg>
        <pc:picChg chg="add mod">
          <ac:chgData name="Luca Santagata" userId="00378491a78a462e" providerId="LiveId" clId="{EC37D6D6-D84A-4002-BB03-62CA5320E15F}" dt="2021-07-19T06:45:01.537" v="14771" actId="1076"/>
          <ac:picMkLst>
            <pc:docMk/>
            <pc:sldMk cId="1036576857" sldId="406"/>
            <ac:picMk id="14" creationId="{F820862B-D2AE-4B4F-AE22-64AB1248E9CA}"/>
          </ac:picMkLst>
        </pc:picChg>
        <pc:picChg chg="add mod">
          <ac:chgData name="Luca Santagata" userId="00378491a78a462e" providerId="LiveId" clId="{EC37D6D6-D84A-4002-BB03-62CA5320E15F}" dt="2021-07-19T06:47:04.581" v="14782" actId="1076"/>
          <ac:picMkLst>
            <pc:docMk/>
            <pc:sldMk cId="1036576857" sldId="406"/>
            <ac:picMk id="16" creationId="{B97BD7D4-CC14-4E0B-91B2-CB90782CFCF4}"/>
          </ac:picMkLst>
        </pc:picChg>
        <pc:picChg chg="add mod">
          <ac:chgData name="Luca Santagata" userId="00378491a78a462e" providerId="LiveId" clId="{EC37D6D6-D84A-4002-BB03-62CA5320E15F}" dt="2021-07-19T06:47:07.605" v="14783" actId="1076"/>
          <ac:picMkLst>
            <pc:docMk/>
            <pc:sldMk cId="1036576857" sldId="406"/>
            <ac:picMk id="18" creationId="{2774DD64-474F-4CD6-88CE-5DB35C612C3D}"/>
          </ac:picMkLst>
        </pc:picChg>
      </pc:sldChg>
      <pc:sldChg chg="addSp delSp modSp new mod">
        <pc:chgData name="Luca Santagata" userId="00378491a78a462e" providerId="LiveId" clId="{EC37D6D6-D84A-4002-BB03-62CA5320E15F}" dt="2021-07-19T06:52:12.340" v="14954" actId="1076"/>
        <pc:sldMkLst>
          <pc:docMk/>
          <pc:sldMk cId="2301962135" sldId="407"/>
        </pc:sldMkLst>
        <pc:spChg chg="del">
          <ac:chgData name="Luca Santagata" userId="00378491a78a462e" providerId="LiveId" clId="{EC37D6D6-D84A-4002-BB03-62CA5320E15F}" dt="2021-07-19T06:50:59.140" v="14921" actId="21"/>
          <ac:spMkLst>
            <pc:docMk/>
            <pc:sldMk cId="2301962135" sldId="407"/>
            <ac:spMk id="2" creationId="{CB547B01-67C8-48A4-B473-4A1542AD8ED9}"/>
          </ac:spMkLst>
        </pc:spChg>
        <pc:spChg chg="del">
          <ac:chgData name="Luca Santagata" userId="00378491a78a462e" providerId="LiveId" clId="{EC37D6D6-D84A-4002-BB03-62CA5320E15F}" dt="2021-07-19T06:50:56.464" v="14920" actId="21"/>
          <ac:spMkLst>
            <pc:docMk/>
            <pc:sldMk cId="2301962135" sldId="407"/>
            <ac:spMk id="3" creationId="{C4C3FDDC-1C79-4D26-8F3C-BB11E2F4B9D3}"/>
          </ac:spMkLst>
        </pc:spChg>
        <pc:spChg chg="add del mod">
          <ac:chgData name="Luca Santagata" userId="00378491a78a462e" providerId="LiveId" clId="{EC37D6D6-D84A-4002-BB03-62CA5320E15F}" dt="2021-07-19T06:52:08.191" v="14953" actId="21"/>
          <ac:spMkLst>
            <pc:docMk/>
            <pc:sldMk cId="2301962135" sldId="407"/>
            <ac:spMk id="4" creationId="{CB615CE6-13BD-41AF-B183-F2C783D0ADC4}"/>
          </ac:spMkLst>
        </pc:spChg>
        <pc:spChg chg="add mod">
          <ac:chgData name="Luca Santagata" userId="00378491a78a462e" providerId="LiveId" clId="{EC37D6D6-D84A-4002-BB03-62CA5320E15F}" dt="2021-07-19T06:52:12.340" v="14954" actId="1076"/>
          <ac:spMkLst>
            <pc:docMk/>
            <pc:sldMk cId="2301962135" sldId="407"/>
            <ac:spMk id="5" creationId="{364799D0-C13F-4027-B613-7EC8E9F808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9B5-60E6-437C-8987-EFB44FE6A81F}" type="datetimeFigureOut">
              <a:rPr lang="it-IT" smtClean="0"/>
              <a:t>19/07/2021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D4485-0B55-4D21-86EE-E85DDD630C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69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ttm.dei.unipd.it/downloads/ges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PCTwxF0qf4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07" name="Group 18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408" name="Group 18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1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2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09" name="Group 18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10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1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2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3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4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5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0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1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2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3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416" name="Rectangle 34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8F620C-78F8-4183-9D35-1970BA21972B}"/>
              </a:ext>
            </a:extLst>
          </p:cNvPr>
          <p:cNvSpPr txBox="1"/>
          <p:nvPr/>
        </p:nvSpPr>
        <p:spPr>
          <a:xfrm>
            <a:off x="1775024" y="487363"/>
            <a:ext cx="4459286" cy="1478570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cap="all" dirty="0">
                <a:latin typeface="+mj-lt"/>
                <a:ea typeface="+mj-ea"/>
                <a:cs typeface="+mj-cs"/>
              </a:rPr>
              <a:t>RICONOSCIMENTO DEL SESSO DAL VOLTO TRAMITE WEBCAM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3EC8F2-46EB-4F36-AEAD-82252FA9E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5024" y="2249487"/>
            <a:ext cx="4459287" cy="3965046"/>
          </a:xfrm>
          <a:ln w="5715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1"/>
                </a:solidFill>
              </a:rPr>
              <a:t>DATASET UTILIZZATO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1"/>
                </a:solidFill>
              </a:rPr>
              <a:t>APPLICAZIONE DELL’IMAGE AUGMENTATION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1"/>
                </a:solidFill>
              </a:rPr>
              <a:t>COSTRUZIONE CNN </a:t>
            </a:r>
            <a:r>
              <a:rPr lang="en-US" b="1" u="sng">
                <a:solidFill>
                  <a:schemeClr val="tx1"/>
                </a:solidFill>
              </a:rPr>
              <a:t>CON GENERATORI, </a:t>
            </a:r>
            <a:r>
              <a:rPr lang="en-US" b="1" u="sng" dirty="0">
                <a:solidFill>
                  <a:schemeClr val="tx1"/>
                </a:solidFill>
              </a:rPr>
              <a:t>E RISULTATI OTTENUTI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b="1" u="sng" dirty="0" err="1">
                <a:solidFill>
                  <a:schemeClr val="tx1"/>
                </a:solidFill>
              </a:rPr>
              <a:t>Algoritmo</a:t>
            </a:r>
            <a:r>
              <a:rPr lang="en-US" b="1" u="sng" dirty="0">
                <a:solidFill>
                  <a:schemeClr val="tx1"/>
                </a:solidFill>
              </a:rPr>
              <a:t> di </a:t>
            </a:r>
            <a:r>
              <a:rPr lang="en-US" b="1" u="sng" dirty="0" err="1">
                <a:solidFill>
                  <a:schemeClr val="tx1"/>
                </a:solidFill>
              </a:rPr>
              <a:t>Haar</a:t>
            </a:r>
            <a:r>
              <a:rPr lang="en-US" b="1" u="sng" dirty="0">
                <a:solidFill>
                  <a:schemeClr val="tx1"/>
                </a:solidFill>
              </a:rPr>
              <a:t> cascade classifier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1"/>
                </a:solidFill>
              </a:rPr>
              <a:t>OPEN CV E INTERFACCIA WEBCAM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Immagine 9" descr="Immagine che contiene posando, diverso&#10;&#10;Descrizione generata automaticamente">
            <a:extLst>
              <a:ext uri="{FF2B5EF4-FFF2-40B4-BE49-F238E27FC236}">
                <a16:creationId xmlns:a16="http://schemas.microsoft.com/office/drawing/2014/main" id="{3A4B7695-B1A2-46DD-A7F2-D72D2466E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66" r="15840"/>
          <a:stretch/>
        </p:blipFill>
        <p:spPr>
          <a:xfrm>
            <a:off x="6969567" y="627063"/>
            <a:ext cx="3782571" cy="5596015"/>
          </a:xfrm>
          <a:prstGeom prst="round2DiagRect">
            <a:avLst>
              <a:gd name="adj1" fmla="val 5608"/>
              <a:gd name="adj2" fmla="val 0"/>
            </a:avLst>
          </a:prstGeom>
          <a:ln w="57150" cap="sq">
            <a:solidFill>
              <a:schemeClr val="tx2">
                <a:lumMod val="75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17" name="Group 34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4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61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FC0BA941-99B3-4B3D-AB9A-AC215676E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531200"/>
              </p:ext>
            </p:extLst>
          </p:nvPr>
        </p:nvGraphicFramePr>
        <p:xfrm>
          <a:off x="2509838" y="23828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D2EE2C02-4798-4790-A918-E073E0309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179" y="5249988"/>
            <a:ext cx="44258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sz="2000" dirty="0">
                <a:latin typeface="+mn-lt"/>
              </a:rPr>
              <a:t>Immagine 6x6 contenente 36 pixel, a cui applichiamo l’operazione di </a:t>
            </a:r>
            <a:r>
              <a:rPr lang="it-IT" sz="2000" dirty="0" err="1">
                <a:latin typeface="+mn-lt"/>
              </a:rPr>
              <a:t>convlouzione</a:t>
            </a:r>
            <a:r>
              <a:rPr lang="it-IT" sz="2000" dirty="0">
                <a:latin typeface="+mn-lt"/>
              </a:rPr>
              <a:t>. </a:t>
            </a: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660C1B51-4D8C-43D4-945B-FFA6DB55E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6483"/>
              </p:ext>
            </p:extLst>
          </p:nvPr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矩形 2">
            <a:extLst>
              <a:ext uri="{FF2B5EF4-FFF2-40B4-BE49-F238E27FC236}">
                <a16:creationId xmlns:a16="http://schemas.microsoft.com/office/drawing/2014/main" id="{41116913-277D-4021-9E71-CEB19490DFCA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2CBD001D-716F-4751-B150-E457BC750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E719EFB4-4CB3-4DE2-B574-4A7BEA7AD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0BD01762-3BA5-422D-85A3-4EB5874AE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08D23CE5-61BF-47AA-B7A7-AE0FB700C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8F456D35-8667-4A1D-91AB-0A15E24F8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B46C83D5-5B40-4223-BD28-C193A1F77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850E3B12-7554-43F4-A523-573F8A719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5B704122-CBF6-46D0-A067-8640E5084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5DBDFF1F-9B72-40F6-8935-8117EF150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E3286B08-BB6D-4EC5-8F93-F0497B9AA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C6DC4313-46D6-4857-ACE6-5A2F4EE81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9D1608B1-E32A-482F-AD4A-8FC6C2271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C1DC39AA-E781-4AD2-BED9-3B59F2CAB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39" y="525938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0D03BC64-8CD9-43DD-81CC-A3B0D43C1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72304B18-97F0-4EA8-B195-818050A4F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0ED5E344-564B-46B4-AAB6-73A9A1C2F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656B9342-7D0E-4C1B-B7EA-6A8D6FA44E64}"/>
              </a:ext>
            </a:extLst>
          </p:cNvPr>
          <p:cNvSpPr/>
          <p:nvPr/>
        </p:nvSpPr>
        <p:spPr>
          <a:xfrm>
            <a:off x="3008314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F524B8FE-A1BF-4F46-9EA4-B0EDB5E8E661}"/>
              </a:ext>
            </a:extLst>
          </p:cNvPr>
          <p:cNvSpPr/>
          <p:nvPr/>
        </p:nvSpPr>
        <p:spPr>
          <a:xfrm>
            <a:off x="3454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4D4D2ED6-1D01-49B7-BF09-684FD7D17979}"/>
              </a:ext>
            </a:extLst>
          </p:cNvPr>
          <p:cNvSpPr/>
          <p:nvPr/>
        </p:nvSpPr>
        <p:spPr>
          <a:xfrm>
            <a:off x="3957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B2EB4BC2-F0B2-4F8F-B572-8ECC95AFFB16}"/>
              </a:ext>
            </a:extLst>
          </p:cNvPr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B0C3A015-06F9-48DB-B2D1-F48002623532}"/>
              </a:ext>
            </a:extLst>
          </p:cNvPr>
          <p:cNvSpPr/>
          <p:nvPr/>
        </p:nvSpPr>
        <p:spPr>
          <a:xfrm>
            <a:off x="3957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6A168E8A-88B7-4825-AE74-ABE16D7859D5}"/>
              </a:ext>
            </a:extLst>
          </p:cNvPr>
          <p:cNvSpPr/>
          <p:nvPr/>
        </p:nvSpPr>
        <p:spPr>
          <a:xfrm>
            <a:off x="7114065" y="473539"/>
            <a:ext cx="523875" cy="4556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441995AD-6D1A-4146-8CDC-0A61F2E53914}"/>
              </a:ext>
            </a:extLst>
          </p:cNvPr>
          <p:cNvSpPr/>
          <p:nvPr/>
        </p:nvSpPr>
        <p:spPr>
          <a:xfrm>
            <a:off x="8160841" y="1387082"/>
            <a:ext cx="525462" cy="45561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C99E580C-8EA6-442C-81FD-7A6CC11224C4}"/>
              </a:ext>
            </a:extLst>
          </p:cNvPr>
          <p:cNvSpPr/>
          <p:nvPr/>
        </p:nvSpPr>
        <p:spPr>
          <a:xfrm>
            <a:off x="7636966" y="935832"/>
            <a:ext cx="523875" cy="4556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B01B8C76-CC4D-47E6-A252-D81DF54F9582}"/>
              </a:ext>
            </a:extLst>
          </p:cNvPr>
          <p:cNvCxnSpPr/>
          <p:nvPr/>
        </p:nvCxnSpPr>
        <p:spPr>
          <a:xfrm>
            <a:off x="7096918" y="491201"/>
            <a:ext cx="1604962" cy="138271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80D8C072-547F-4667-B6B4-8EF3D4D4F56C}"/>
              </a:ext>
            </a:extLst>
          </p:cNvPr>
          <p:cNvSpPr/>
          <p:nvPr/>
        </p:nvSpPr>
        <p:spPr>
          <a:xfrm>
            <a:off x="6237288" y="2786064"/>
            <a:ext cx="728662" cy="70802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2BD5ABF2-D97C-4B5F-89D2-CCA69019617A}"/>
              </a:ext>
            </a:extLst>
          </p:cNvPr>
          <p:cNvSpPr/>
          <p:nvPr/>
        </p:nvSpPr>
        <p:spPr>
          <a:xfrm>
            <a:off x="6256338" y="5262564"/>
            <a:ext cx="728662" cy="70802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A45B5818-2E97-4FED-B6F3-317C316CC018}"/>
              </a:ext>
            </a:extLst>
          </p:cNvPr>
          <p:cNvCxnSpPr>
            <a:cxnSpLocks/>
          </p:cNvCxnSpPr>
          <p:nvPr/>
        </p:nvCxnSpPr>
        <p:spPr>
          <a:xfrm>
            <a:off x="2509838" y="2398713"/>
            <a:ext cx="1416050" cy="1362075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88225A1B-0E8A-4CD1-8F98-5ACACFCDCE8C}"/>
              </a:ext>
            </a:extLst>
          </p:cNvPr>
          <p:cNvCxnSpPr>
            <a:cxnSpLocks/>
          </p:cNvCxnSpPr>
          <p:nvPr/>
        </p:nvCxnSpPr>
        <p:spPr>
          <a:xfrm>
            <a:off x="2497138" y="3767138"/>
            <a:ext cx="1512887" cy="137636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AADA85-FD69-4339-98D3-89596985BF29}"/>
              </a:ext>
            </a:extLst>
          </p:cNvPr>
          <p:cNvSpPr txBox="1"/>
          <p:nvPr/>
        </p:nvSpPr>
        <p:spPr>
          <a:xfrm>
            <a:off x="2425747" y="809695"/>
            <a:ext cx="3266982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dirty="0"/>
              <a:t>Convoluzione del filtro 1 con la matrice dell’immagine</a:t>
            </a:r>
          </a:p>
        </p:txBody>
      </p:sp>
      <p:sp>
        <p:nvSpPr>
          <p:cNvPr id="42" name="文字方塊 6">
            <a:extLst>
              <a:ext uri="{FF2B5EF4-FFF2-40B4-BE49-F238E27FC236}">
                <a16:creationId xmlns:a16="http://schemas.microsoft.com/office/drawing/2014/main" id="{30767B3A-BE06-4985-BC4F-46198355B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0939" y="658670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FILTRO 1</a:t>
            </a:r>
            <a:endParaRPr lang="zh-TW" altLang="en-US" b="1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3F9FEBF-AF5E-4A23-9441-0FC48FEFF49E}"/>
              </a:ext>
            </a:extLst>
          </p:cNvPr>
          <p:cNvSpPr txBox="1"/>
          <p:nvPr/>
        </p:nvSpPr>
        <p:spPr>
          <a:xfrm>
            <a:off x="8719342" y="1163638"/>
            <a:ext cx="2873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FF"/>
                </a:solidFill>
              </a:rPr>
              <a:t>Quanto più le due matrici sono uguali, tanto più è alto il risultato della convoluzione. Questo ci permette di attuare una </a:t>
            </a:r>
            <a:r>
              <a:rPr lang="it-IT" sz="1600" b="1" u="sng" dirty="0">
                <a:solidFill>
                  <a:srgbClr val="0000FF"/>
                </a:solidFill>
              </a:rPr>
              <a:t>feature </a:t>
            </a:r>
            <a:r>
              <a:rPr lang="it-IT" sz="1600" b="1" u="sng" dirty="0" err="1">
                <a:solidFill>
                  <a:srgbClr val="0000FF"/>
                </a:solidFill>
              </a:rPr>
              <a:t>detection</a:t>
            </a:r>
            <a:r>
              <a:rPr lang="it-IT" sz="1600" b="1" u="sng" dirty="0">
                <a:solidFill>
                  <a:srgbClr val="0000FF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C1574C2E-B2AE-4346-BE8A-2D4480C2DD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A79D13A8-FF6C-40BA-9102-74F5DA44D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7171" y="5323062"/>
            <a:ext cx="444549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t-IT" sz="2000" dirty="0">
                <a:latin typeface="+mn-lt"/>
              </a:rPr>
              <a:t>Immagine 6x6 contenente 36 pixel, a cui applichiamo l’operazione di </a:t>
            </a:r>
            <a:r>
              <a:rPr lang="it-IT" sz="2000" dirty="0" err="1">
                <a:latin typeface="+mn-lt"/>
              </a:rPr>
              <a:t>convlouzione</a:t>
            </a:r>
            <a:r>
              <a:rPr lang="it-IT" sz="2000" dirty="0">
                <a:latin typeface="+mn-lt"/>
              </a:rPr>
              <a:t>. </a:t>
            </a:r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33129DEA-BD8B-4A60-8BC7-1A8A8A8D4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40866E2D-B814-4D3A-941B-077376B43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09C9903E-1ABE-4C7E-97FA-F8DD81D73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EE28E575-5EB2-4D28-BFAE-E060E6398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27876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D3D05558-FE74-45EE-98DA-64B5DB87B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79DA4CE0-E184-4521-B865-8D03C3F3B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3587751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4F15D8E0-B305-4C57-8AC7-AF864DAA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CC5314CD-8652-4EF0-BFE7-B0C7D71F8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3587751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FAF3110A-DF1E-4DDC-97BE-6461BD98A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F6C3597C-093B-41D1-A02B-2A94D3759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44465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1DDFADE4-EEF1-4AD7-AEBB-F15ECD44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CFA0B29C-7508-4C1C-94DF-528D878CF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44465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43E81D4E-801F-488F-8025-0F411B9A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4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6A24451A-DF0C-4249-93F7-C740E29B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9" y="5246689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489646CB-360D-4045-A908-1551BE59D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4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8D5E97C8-D505-4F2C-96F1-999EDF888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939" y="5246689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32991ECA-B62B-436D-9ABE-764051CDC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208462"/>
              </p:ext>
            </p:extLst>
          </p:nvPr>
        </p:nvGraphicFramePr>
        <p:xfrm>
          <a:off x="7210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矩形 36">
            <a:extLst>
              <a:ext uri="{FF2B5EF4-FFF2-40B4-BE49-F238E27FC236}">
                <a16:creationId xmlns:a16="http://schemas.microsoft.com/office/drawing/2014/main" id="{4AC3F055-D383-4D6A-9660-474C7FCD3F45}"/>
              </a:ext>
            </a:extLst>
          </p:cNvPr>
          <p:cNvSpPr/>
          <p:nvPr/>
        </p:nvSpPr>
        <p:spPr>
          <a:xfrm>
            <a:off x="2509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8514A1F4-AE07-4C53-BD88-CBFDA8E6C3D7}"/>
              </a:ext>
            </a:extLst>
          </p:cNvPr>
          <p:cNvSpPr/>
          <p:nvPr/>
        </p:nvSpPr>
        <p:spPr>
          <a:xfrm>
            <a:off x="3013075" y="2398713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CEC9D616-AFED-43F8-978A-25576CCFD2E2}"/>
              </a:ext>
            </a:extLst>
          </p:cNvPr>
          <p:cNvSpPr/>
          <p:nvPr/>
        </p:nvSpPr>
        <p:spPr>
          <a:xfrm>
            <a:off x="3454400" y="2400301"/>
            <a:ext cx="1417638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4E8C024D-84F6-4CC1-AE76-CE81E0BD2EE0}"/>
              </a:ext>
            </a:extLst>
          </p:cNvPr>
          <p:cNvSpPr/>
          <p:nvPr/>
        </p:nvSpPr>
        <p:spPr>
          <a:xfrm>
            <a:off x="3952874" y="2398713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93526F09-E5D7-4D7A-A57C-C8B07AE06EE0}"/>
              </a:ext>
            </a:extLst>
          </p:cNvPr>
          <p:cNvSpPr/>
          <p:nvPr/>
        </p:nvSpPr>
        <p:spPr>
          <a:xfrm>
            <a:off x="2509838" y="2809876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1303C930-1E29-4E79-BBF1-AF3E007CF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4DE48EF4-535A-4935-94DE-6AB88A61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F1054198-5B88-40DC-9DD9-0BEDD4A88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29956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8A439974-C89E-492B-B793-C83442735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29956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CEC83BE9-20F5-4F91-8A71-B77DE62EC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629EDE87-A8BB-4A6C-A290-BCD3DD2A8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7E71B187-8680-4751-AEF8-866092A3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3795714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AB059FFA-F1B8-47F0-97AA-880902BFB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3795714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3C4A69B4-F3FD-446D-A0B2-0E4028DEA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C6C0CBB2-1DC6-4313-9E97-9F8D35A35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F1089D19-EFE5-42D0-9B9F-638B6BDBB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-2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BB43A24D-1B7F-4EB2-B8F4-FCE9DEAAA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9BB96205-3ADB-4BA9-99D0-BE7115454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6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-1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3CA65D0B-A1F7-4988-BCA8-F48E259F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1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0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10F0B783-7928-44B8-BDF5-93A1D443D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4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-4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AB55FD7F-1687-4FF2-8711-F0FFA08CB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089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</a:rPr>
              <a:t>3</a:t>
            </a:r>
            <a:endParaRPr lang="zh-TW" altLang="en-US" sz="2400" dirty="0">
              <a:solidFill>
                <a:schemeClr val="dk1"/>
              </a:solidFill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B573C6DB-9158-44C0-9D4F-8BCA2C8ED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9470" y="2020704"/>
            <a:ext cx="50025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 err="1">
                <a:latin typeface="+mn-lt"/>
              </a:rPr>
              <a:t>Ripetiamo</a:t>
            </a:r>
            <a:r>
              <a:rPr lang="en-US" altLang="zh-TW" dirty="0">
                <a:latin typeface="+mn-lt"/>
              </a:rPr>
              <a:t> lo </a:t>
            </a:r>
            <a:r>
              <a:rPr lang="en-US" altLang="zh-TW" dirty="0" err="1">
                <a:latin typeface="+mn-lt"/>
              </a:rPr>
              <a:t>stesso</a:t>
            </a:r>
            <a:r>
              <a:rPr lang="en-US" altLang="zh-TW" dirty="0">
                <a:latin typeface="+mn-lt"/>
              </a:rPr>
              <a:t>, </a:t>
            </a:r>
            <a:r>
              <a:rPr lang="en-US" altLang="zh-TW" dirty="0" err="1">
                <a:latin typeface="+mn-lt"/>
              </a:rPr>
              <a:t>usando</a:t>
            </a:r>
            <a:r>
              <a:rPr lang="en-US" altLang="zh-TW" dirty="0">
                <a:latin typeface="+mn-lt"/>
              </a:rPr>
              <a:t> il </a:t>
            </a:r>
            <a:r>
              <a:rPr lang="en-US" altLang="zh-TW" dirty="0" err="1">
                <a:latin typeface="+mn-lt"/>
              </a:rPr>
              <a:t>filtro</a:t>
            </a:r>
            <a:r>
              <a:rPr lang="en-US" altLang="zh-TW" dirty="0">
                <a:latin typeface="+mn-lt"/>
              </a:rPr>
              <a:t> 2</a:t>
            </a:r>
            <a:endParaRPr lang="zh-TW" altLang="en-US" dirty="0">
              <a:latin typeface="+mn-lt"/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DCEF2348-D6AF-407E-84E2-E76AD163D973}"/>
              </a:ext>
            </a:extLst>
          </p:cNvPr>
          <p:cNvSpPr/>
          <p:nvPr/>
        </p:nvSpPr>
        <p:spPr>
          <a:xfrm>
            <a:off x="3972534" y="3771105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5CBFB7A1-5F28-4556-9021-242953BD6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1A5EEACD-0F54-49BE-BF40-178A1C730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249" y="6292820"/>
            <a:ext cx="2241611" cy="400110"/>
          </a:xfrm>
          <a:prstGeom prst="rect">
            <a:avLst/>
          </a:prstGeom>
          <a:solidFill>
            <a:schemeClr val="tx2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 b="1" dirty="0" err="1">
                <a:solidFill>
                  <a:schemeClr val="bg1"/>
                </a:solidFill>
                <a:latin typeface="+mn-lt"/>
              </a:rPr>
              <a:t>Matrice</a:t>
            </a:r>
            <a:r>
              <a:rPr lang="en-US" altLang="zh-TW" sz="2000" b="1" dirty="0">
                <a:solidFill>
                  <a:schemeClr val="bg1"/>
                </a:solidFill>
                <a:latin typeface="+mn-lt"/>
              </a:rPr>
              <a:t> 2x4x4</a:t>
            </a:r>
            <a:endParaRPr lang="zh-TW" altLang="en-US"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7F5877DE-0EA4-4EC3-AD01-73360A9EC6A7}"/>
              </a:ext>
            </a:extLst>
          </p:cNvPr>
          <p:cNvSpPr/>
          <p:nvPr/>
        </p:nvSpPr>
        <p:spPr>
          <a:xfrm>
            <a:off x="6858001" y="4038600"/>
            <a:ext cx="2320925" cy="973138"/>
          </a:xfrm>
          <a:prstGeom prst="rect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b="1" dirty="0">
                <a:solidFill>
                  <a:schemeClr val="bg1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400" b="1" dirty="0">
                <a:solidFill>
                  <a:schemeClr val="bg1"/>
                </a:solidFill>
              </a:rPr>
              <a:t>Map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文字方塊 35">
            <a:extLst>
              <a:ext uri="{FF2B5EF4-FFF2-40B4-BE49-F238E27FC236}">
                <a16:creationId xmlns:a16="http://schemas.microsoft.com/office/drawing/2014/main" id="{D29DDC5D-03A6-4553-92FD-2A05BC211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289" y="892174"/>
            <a:ext cx="1767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FILTRO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2</a:t>
            </a:r>
            <a:endParaRPr lang="zh-TW" altLang="en-US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D6E981B9-82FD-4F38-B4B2-0BE2F9090E54}"/>
              </a:ext>
            </a:extLst>
          </p:cNvPr>
          <p:cNvSpPr txBox="1"/>
          <p:nvPr/>
        </p:nvSpPr>
        <p:spPr>
          <a:xfrm>
            <a:off x="2509838" y="696982"/>
            <a:ext cx="3266982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dirty="0"/>
              <a:t>Convoluzione del filtro 2 con la matrice dell’immagine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3A9608-4DF5-4863-A95B-40AA57A948C5}"/>
              </a:ext>
            </a:extLst>
          </p:cNvPr>
          <p:cNvSpPr txBox="1"/>
          <p:nvPr/>
        </p:nvSpPr>
        <p:spPr>
          <a:xfrm>
            <a:off x="4222667" y="34718"/>
            <a:ext cx="4385569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STRATI CONVOLUZIONALI</a:t>
            </a:r>
          </a:p>
        </p:txBody>
      </p:sp>
      <p:pic>
        <p:nvPicPr>
          <p:cNvPr id="6" name="Immagine 5" descr="Immagine che contiene gatto, gatto domestico, mammifero, interni&#10;&#10;Descrizione generata automaticamente">
            <a:extLst>
              <a:ext uri="{FF2B5EF4-FFF2-40B4-BE49-F238E27FC236}">
                <a16:creationId xmlns:a16="http://schemas.microsoft.com/office/drawing/2014/main" id="{864E8417-DACD-4E11-A0EF-529E9414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9" y="1761475"/>
            <a:ext cx="1995347" cy="24339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EDA20B-1D79-4B53-AFBF-DAD680FED0DF}"/>
              </a:ext>
            </a:extLst>
          </p:cNvPr>
          <p:cNvSpPr txBox="1"/>
          <p:nvPr/>
        </p:nvSpPr>
        <p:spPr>
          <a:xfrm>
            <a:off x="1022819" y="4350059"/>
            <a:ext cx="11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(48,48,3)</a:t>
            </a:r>
          </a:p>
        </p:txBody>
      </p:sp>
      <p:graphicFrame>
        <p:nvGraphicFramePr>
          <p:cNvPr id="8" name="表格 5">
            <a:extLst>
              <a:ext uri="{FF2B5EF4-FFF2-40B4-BE49-F238E27FC236}">
                <a16:creationId xmlns:a16="http://schemas.microsoft.com/office/drawing/2014/main" id="{3A7A601C-6E94-43E7-BF5A-9042D13E6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876411"/>
              </p:ext>
            </p:extLst>
          </p:nvPr>
        </p:nvGraphicFramePr>
        <p:xfrm>
          <a:off x="3742795" y="768826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587263A5-883F-4CF9-810D-82F0B8C1C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549695"/>
              </p:ext>
            </p:extLst>
          </p:nvPr>
        </p:nvGraphicFramePr>
        <p:xfrm>
          <a:off x="3742795" y="263044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9CB28271-817D-4FB5-BDD0-C2EAC9749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28793"/>
              </p:ext>
            </p:extLst>
          </p:nvPr>
        </p:nvGraphicFramePr>
        <p:xfrm>
          <a:off x="3742795" y="4550716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55" marR="9145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55" marR="9145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55" marR="9145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0242B82-6E7D-46BC-ACEE-410F17D3189E}"/>
              </a:ext>
            </a:extLst>
          </p:cNvPr>
          <p:cNvCxnSpPr>
            <a:cxnSpLocks/>
          </p:cNvCxnSpPr>
          <p:nvPr/>
        </p:nvCxnSpPr>
        <p:spPr>
          <a:xfrm flipV="1">
            <a:off x="2791309" y="1914045"/>
            <a:ext cx="823693" cy="452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5F5309E-2B0C-4D9A-BC2B-62F1348E566D}"/>
              </a:ext>
            </a:extLst>
          </p:cNvPr>
          <p:cNvCxnSpPr>
            <a:cxnSpLocks/>
          </p:cNvCxnSpPr>
          <p:nvPr/>
        </p:nvCxnSpPr>
        <p:spPr>
          <a:xfrm flipV="1">
            <a:off x="2748712" y="3423648"/>
            <a:ext cx="908888" cy="53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998349F-A84E-4F71-BE50-476C040D7D97}"/>
              </a:ext>
            </a:extLst>
          </p:cNvPr>
          <p:cNvCxnSpPr>
            <a:cxnSpLocks/>
          </p:cNvCxnSpPr>
          <p:nvPr/>
        </p:nvCxnSpPr>
        <p:spPr>
          <a:xfrm>
            <a:off x="2744283" y="4407704"/>
            <a:ext cx="791765" cy="3791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ECECE80-91B4-419D-BB19-0AA768FCB399}"/>
              </a:ext>
            </a:extLst>
          </p:cNvPr>
          <p:cNvCxnSpPr>
            <a:cxnSpLocks/>
          </p:cNvCxnSpPr>
          <p:nvPr/>
        </p:nvCxnSpPr>
        <p:spPr>
          <a:xfrm>
            <a:off x="5488642" y="1454626"/>
            <a:ext cx="926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E7689F5-EAF6-412F-AC7B-F02C91CB3C3E}"/>
              </a:ext>
            </a:extLst>
          </p:cNvPr>
          <p:cNvCxnSpPr>
            <a:cxnSpLocks/>
          </p:cNvCxnSpPr>
          <p:nvPr/>
        </p:nvCxnSpPr>
        <p:spPr>
          <a:xfrm>
            <a:off x="5488642" y="3316248"/>
            <a:ext cx="926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79BED0B-E739-4FC0-B5DB-4E1CECF4C409}"/>
              </a:ext>
            </a:extLst>
          </p:cNvPr>
          <p:cNvCxnSpPr>
            <a:cxnSpLocks/>
          </p:cNvCxnSpPr>
          <p:nvPr/>
        </p:nvCxnSpPr>
        <p:spPr>
          <a:xfrm>
            <a:off x="5488642" y="5229286"/>
            <a:ext cx="926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 descr="Immagine che contiene gatto, nero, guardando, mammifero&#10;&#10;Descrizione generata automaticamente">
            <a:extLst>
              <a:ext uri="{FF2B5EF4-FFF2-40B4-BE49-F238E27FC236}">
                <a16:creationId xmlns:a16="http://schemas.microsoft.com/office/drawing/2014/main" id="{1305B62D-4BB3-4BD5-8CA2-9B7E3379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77" y="697095"/>
            <a:ext cx="1529927" cy="1583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Immagine 33" descr="Immagine che contiene gatto, sedendo, guardando, gatto domestico&#10;&#10;Descrizione generata automaticamente">
            <a:extLst>
              <a:ext uri="{FF2B5EF4-FFF2-40B4-BE49-F238E27FC236}">
                <a16:creationId xmlns:a16="http://schemas.microsoft.com/office/drawing/2014/main" id="{7FEAD5BC-BF1B-422D-91DC-478AF377E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77" y="2611646"/>
            <a:ext cx="1529927" cy="1583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6" name="Immagine 35" descr="Immagine che contiene gatto, gatto domestico, scuro&#10;&#10;Descrizione generata automaticamente">
            <a:extLst>
              <a:ext uri="{FF2B5EF4-FFF2-40B4-BE49-F238E27FC236}">
                <a16:creationId xmlns:a16="http://schemas.microsoft.com/office/drawing/2014/main" id="{6BDBE6CA-5FEE-4051-B166-517DB1C13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522" y="4577109"/>
            <a:ext cx="1529928" cy="16193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74647EB-6E03-471E-9E80-AC6624FB74B8}"/>
              </a:ext>
            </a:extLst>
          </p:cNvPr>
          <p:cNvSpPr txBox="1"/>
          <p:nvPr/>
        </p:nvSpPr>
        <p:spPr>
          <a:xfrm>
            <a:off x="4143467" y="5994082"/>
            <a:ext cx="122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(3,3,3)</a:t>
            </a:r>
          </a:p>
          <a:p>
            <a:r>
              <a:rPr lang="it-IT" b="1" dirty="0"/>
              <a:t>tensore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E0FD9EF-0D88-4432-8A5B-F3D983967877}"/>
              </a:ext>
            </a:extLst>
          </p:cNvPr>
          <p:cNvSpPr txBox="1"/>
          <p:nvPr/>
        </p:nvSpPr>
        <p:spPr>
          <a:xfrm>
            <a:off x="6489267" y="6217725"/>
            <a:ext cx="166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(46,46,3)</a:t>
            </a:r>
          </a:p>
          <a:p>
            <a:r>
              <a:rPr lang="it-IT" b="1" dirty="0"/>
              <a:t>Feature </a:t>
            </a:r>
            <a:r>
              <a:rPr lang="it-IT" b="1" dirty="0" err="1"/>
              <a:t>map</a:t>
            </a:r>
            <a:endParaRPr lang="it-IT" b="1" dirty="0"/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17EB423E-95B6-4CD6-BDC2-E705A9FC2919}"/>
              </a:ext>
            </a:extLst>
          </p:cNvPr>
          <p:cNvCxnSpPr>
            <a:cxnSpLocks/>
          </p:cNvCxnSpPr>
          <p:nvPr/>
        </p:nvCxnSpPr>
        <p:spPr>
          <a:xfrm>
            <a:off x="8154902" y="1444436"/>
            <a:ext cx="926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EA1D6BC-1A8C-4406-86D2-0F4B9EB79943}"/>
              </a:ext>
            </a:extLst>
          </p:cNvPr>
          <p:cNvCxnSpPr>
            <a:cxnSpLocks/>
          </p:cNvCxnSpPr>
          <p:nvPr/>
        </p:nvCxnSpPr>
        <p:spPr>
          <a:xfrm>
            <a:off x="8154902" y="3403544"/>
            <a:ext cx="926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8B72C772-8CCA-44BA-9310-B37FE35ED107}"/>
              </a:ext>
            </a:extLst>
          </p:cNvPr>
          <p:cNvCxnSpPr>
            <a:cxnSpLocks/>
          </p:cNvCxnSpPr>
          <p:nvPr/>
        </p:nvCxnSpPr>
        <p:spPr>
          <a:xfrm>
            <a:off x="8154902" y="5273504"/>
            <a:ext cx="926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0C8C357-D3D8-44A3-B0B3-3086A23D7217}"/>
              </a:ext>
            </a:extLst>
          </p:cNvPr>
          <p:cNvSpPr txBox="1"/>
          <p:nvPr/>
        </p:nvSpPr>
        <p:spPr>
          <a:xfrm>
            <a:off x="8218386" y="1088867"/>
            <a:ext cx="10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RELU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DD759E20-E8CB-4200-8866-69DD2626D11C}"/>
              </a:ext>
            </a:extLst>
          </p:cNvPr>
          <p:cNvSpPr txBox="1"/>
          <p:nvPr/>
        </p:nvSpPr>
        <p:spPr>
          <a:xfrm>
            <a:off x="8218387" y="4882951"/>
            <a:ext cx="10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RELU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B424F45-E201-4C22-97B6-E20A849C3FE7}"/>
              </a:ext>
            </a:extLst>
          </p:cNvPr>
          <p:cNvSpPr txBox="1"/>
          <p:nvPr/>
        </p:nvSpPr>
        <p:spPr>
          <a:xfrm>
            <a:off x="8218385" y="3012991"/>
            <a:ext cx="10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RELU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BD7D5AC9-03DB-447D-A8DF-555772D96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654" y="81055"/>
            <a:ext cx="1750816" cy="1363381"/>
          </a:xfrm>
          <a:prstGeom prst="rect">
            <a:avLst/>
          </a:prstGeom>
        </p:spPr>
      </p:pic>
      <p:pic>
        <p:nvPicPr>
          <p:cNvPr id="51" name="Immagine 50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7A20C709-472B-4C6D-B32C-E1B8A08F9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794" y="678198"/>
            <a:ext cx="1589141" cy="15963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3" name="Immagine 52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4EC46ED-67FC-498F-9322-9F3556F1C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2793" y="2611646"/>
            <a:ext cx="1589142" cy="15837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5" name="Immagine 54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90270147-BA55-47A3-8B92-592038B477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2794" y="4587314"/>
            <a:ext cx="1589141" cy="16193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714FF50-7646-4C7B-84D2-B623E065DB32}"/>
              </a:ext>
            </a:extLst>
          </p:cNvPr>
          <p:cNvSpPr txBox="1"/>
          <p:nvPr/>
        </p:nvSpPr>
        <p:spPr>
          <a:xfrm>
            <a:off x="9500366" y="6217725"/>
            <a:ext cx="1589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(46,46,3)</a:t>
            </a:r>
          </a:p>
          <a:p>
            <a:r>
              <a:rPr lang="it-IT" b="1" dirty="0"/>
              <a:t>Feature </a:t>
            </a:r>
            <a:r>
              <a:rPr lang="it-IT" b="1" dirty="0" err="1"/>
              <a:t>map</a:t>
            </a:r>
            <a:endParaRPr lang="it-IT" b="1" dirty="0"/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67386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/>
      <p:bldP spid="38" grpId="0"/>
      <p:bldP spid="45" grpId="0"/>
      <p:bldP spid="46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6B0D1E1A-0A83-4538-9478-4985CCA9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6" y="417215"/>
            <a:ext cx="1589141" cy="15963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Immagine 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3D7BB64E-24CD-42CD-B845-2D9E4A9F8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66" y="2384103"/>
            <a:ext cx="1589142" cy="15837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Immagine 5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FAC56F32-166B-46BF-86AD-F7AB091D1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2" y="4338407"/>
            <a:ext cx="1589141" cy="16193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52B03D4-6BD5-4D6B-BE76-CFDC389853BD}"/>
              </a:ext>
            </a:extLst>
          </p:cNvPr>
          <p:cNvSpPr txBox="1"/>
          <p:nvPr/>
        </p:nvSpPr>
        <p:spPr>
          <a:xfrm>
            <a:off x="4882718" y="110027"/>
            <a:ext cx="175777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STRATO DENSO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82AD0EC-5939-4CF5-BD79-96D11288C8B0}"/>
              </a:ext>
            </a:extLst>
          </p:cNvPr>
          <p:cNvSpPr txBox="1"/>
          <p:nvPr/>
        </p:nvSpPr>
        <p:spPr>
          <a:xfrm>
            <a:off x="777415" y="6117619"/>
            <a:ext cx="109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(46,46,3)</a:t>
            </a:r>
          </a:p>
          <a:p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FC003E5-179C-42F5-8462-DD9BFC984736}"/>
              </a:ext>
            </a:extLst>
          </p:cNvPr>
          <p:cNvCxnSpPr>
            <a:cxnSpLocks/>
          </p:cNvCxnSpPr>
          <p:nvPr/>
        </p:nvCxnSpPr>
        <p:spPr>
          <a:xfrm>
            <a:off x="2265990" y="3299367"/>
            <a:ext cx="926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6ACCC2-22EC-420B-8EC1-72AA1A7D8D74}"/>
              </a:ext>
            </a:extLst>
          </p:cNvPr>
          <p:cNvSpPr txBox="1"/>
          <p:nvPr/>
        </p:nvSpPr>
        <p:spPr>
          <a:xfrm>
            <a:off x="2150294" y="2891696"/>
            <a:ext cx="139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FLATTENING</a:t>
            </a: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23601904-4D84-4BCA-B812-98DA5C6A1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764332"/>
              </p:ext>
            </p:extLst>
          </p:nvPr>
        </p:nvGraphicFramePr>
        <p:xfrm>
          <a:off x="3637673" y="462444"/>
          <a:ext cx="673418" cy="556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418">
                  <a:extLst>
                    <a:ext uri="{9D8B030D-6E8A-4147-A177-3AD203B41FA5}">
                      <a16:colId xmlns:a16="http://schemas.microsoft.com/office/drawing/2014/main" val="2244759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93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828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0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1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0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7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08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20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1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1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99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47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73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758261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E5797E-A852-48F9-9BB8-73AE23CD3E73}"/>
              </a:ext>
            </a:extLst>
          </p:cNvPr>
          <p:cNvSpPr txBox="1"/>
          <p:nvPr/>
        </p:nvSpPr>
        <p:spPr>
          <a:xfrm>
            <a:off x="3428405" y="6117619"/>
            <a:ext cx="109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(1, 6348)</a:t>
            </a:r>
          </a:p>
          <a:p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3A07AE4-ADF3-42FE-B69D-82F8733FB5D3}"/>
              </a:ext>
            </a:extLst>
          </p:cNvPr>
          <p:cNvCxnSpPr>
            <a:cxnSpLocks/>
          </p:cNvCxnSpPr>
          <p:nvPr/>
        </p:nvCxnSpPr>
        <p:spPr>
          <a:xfrm>
            <a:off x="4419313" y="3299367"/>
            <a:ext cx="926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4142AAB-B0DF-4B86-8AA9-D1A08F1D0130}"/>
              </a:ext>
            </a:extLst>
          </p:cNvPr>
          <p:cNvSpPr txBox="1"/>
          <p:nvPr/>
        </p:nvSpPr>
        <p:spPr>
          <a:xfrm>
            <a:off x="4308161" y="2907498"/>
            <a:ext cx="1501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DENSE LAYER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5FEE11F-111C-4C5E-8C52-7AC99009B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642" y="1285055"/>
            <a:ext cx="5031872" cy="3781887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8BC4177-28D0-4E89-9F2F-7A14C138804E}"/>
              </a:ext>
            </a:extLst>
          </p:cNvPr>
          <p:cNvCxnSpPr>
            <a:cxnSpLocks/>
          </p:cNvCxnSpPr>
          <p:nvPr/>
        </p:nvCxnSpPr>
        <p:spPr>
          <a:xfrm>
            <a:off x="10235667" y="3275183"/>
            <a:ext cx="926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F96C10F-CDE8-4C97-A058-6FD8F6CD1D0A}"/>
              </a:ext>
            </a:extLst>
          </p:cNvPr>
          <p:cNvSpPr txBox="1"/>
          <p:nvPr/>
        </p:nvSpPr>
        <p:spPr>
          <a:xfrm>
            <a:off x="10041706" y="2615110"/>
            <a:ext cx="3017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SIGMOIDE</a:t>
            </a:r>
          </a:p>
          <a:p>
            <a:r>
              <a:rPr lang="it-IT" sz="1400" b="1" dirty="0">
                <a:solidFill>
                  <a:srgbClr val="FF0000"/>
                </a:solidFill>
              </a:rPr>
              <a:t>(classificazione binaria)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34AF87A-B995-4712-864A-B82FB250F82C}"/>
              </a:ext>
            </a:extLst>
          </p:cNvPr>
          <p:cNvCxnSpPr>
            <a:cxnSpLocks/>
          </p:cNvCxnSpPr>
          <p:nvPr/>
        </p:nvCxnSpPr>
        <p:spPr>
          <a:xfrm>
            <a:off x="10735776" y="3850938"/>
            <a:ext cx="0" cy="8248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77CE8F0-4937-4A6C-8C14-DC51B0ADAAED}"/>
              </a:ext>
            </a:extLst>
          </p:cNvPr>
          <p:cNvSpPr txBox="1"/>
          <p:nvPr/>
        </p:nvSpPr>
        <p:spPr>
          <a:xfrm>
            <a:off x="10041706" y="4781426"/>
            <a:ext cx="1411549" cy="6463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OUTPUT DELLA RETE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D780981B-233C-48DE-AD49-EBA3D4117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993" y="285764"/>
            <a:ext cx="2517566" cy="17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9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7" grpId="0"/>
      <p:bldP spid="22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A80688F-7471-46F2-8840-C221E35C5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788872"/>
              </p:ext>
            </p:extLst>
          </p:nvPr>
        </p:nvGraphicFramePr>
        <p:xfrm>
          <a:off x="1982705" y="978323"/>
          <a:ext cx="3247722" cy="2931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0CF9741E-777F-41E0-B3A8-50189A9652E8}"/>
              </a:ext>
            </a:extLst>
          </p:cNvPr>
          <p:cNvSpPr/>
          <p:nvPr/>
        </p:nvSpPr>
        <p:spPr>
          <a:xfrm>
            <a:off x="4141087" y="970740"/>
            <a:ext cx="1633491" cy="14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F1D07E4-73BF-42D3-9DB6-8B1B06C729CB}"/>
              </a:ext>
            </a:extLst>
          </p:cNvPr>
          <p:cNvSpPr/>
          <p:nvPr/>
        </p:nvSpPr>
        <p:spPr>
          <a:xfrm>
            <a:off x="1982705" y="1964185"/>
            <a:ext cx="1633491" cy="14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2A054DE-6B88-42D7-9C05-E249FBC001DB}"/>
              </a:ext>
            </a:extLst>
          </p:cNvPr>
          <p:cNvSpPr/>
          <p:nvPr/>
        </p:nvSpPr>
        <p:spPr>
          <a:xfrm>
            <a:off x="3055786" y="960935"/>
            <a:ext cx="1633491" cy="14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BFCCB6C-8086-46D8-8480-1FBA3EE22BC5}"/>
              </a:ext>
            </a:extLst>
          </p:cNvPr>
          <p:cNvSpPr/>
          <p:nvPr/>
        </p:nvSpPr>
        <p:spPr>
          <a:xfrm>
            <a:off x="1992335" y="2912260"/>
            <a:ext cx="1633491" cy="14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E8D7F77-F61E-4EDA-B845-D939A7B4A4E0}"/>
              </a:ext>
            </a:extLst>
          </p:cNvPr>
          <p:cNvSpPr/>
          <p:nvPr/>
        </p:nvSpPr>
        <p:spPr>
          <a:xfrm>
            <a:off x="4133476" y="1944418"/>
            <a:ext cx="1633491" cy="14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369997E-3BE2-48E1-A1C7-E14CEDDF0E31}"/>
              </a:ext>
            </a:extLst>
          </p:cNvPr>
          <p:cNvSpPr/>
          <p:nvPr/>
        </p:nvSpPr>
        <p:spPr>
          <a:xfrm>
            <a:off x="4152736" y="2956667"/>
            <a:ext cx="1633491" cy="14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434AB9-C551-4FB8-BADA-C6B49F8051D7}"/>
              </a:ext>
            </a:extLst>
          </p:cNvPr>
          <p:cNvSpPr txBox="1"/>
          <p:nvPr/>
        </p:nvSpPr>
        <p:spPr>
          <a:xfrm>
            <a:off x="7128770" y="331992"/>
            <a:ext cx="2050741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STRIDE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F99C6E1-F193-42CA-B1E8-B7EF4260CDBC}"/>
              </a:ext>
            </a:extLst>
          </p:cNvPr>
          <p:cNvSpPr txBox="1"/>
          <p:nvPr/>
        </p:nvSpPr>
        <p:spPr>
          <a:xfrm>
            <a:off x="6439275" y="1288123"/>
            <a:ext cx="3808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stride è un parametro che regola il movimento del filtro al di sopra della matrice. Vediamo un esempio di stride = (2,2) che salta due colonne nell’andare da sinistra a destra, e 2 righe per andare dall’alto in basso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5BD1280-8C66-4BBB-A045-8C0E7DE48D11}"/>
              </a:ext>
            </a:extLst>
          </p:cNvPr>
          <p:cNvSpPr txBox="1"/>
          <p:nvPr/>
        </p:nvSpPr>
        <p:spPr>
          <a:xfrm>
            <a:off x="6439275" y="3559524"/>
            <a:ext cx="3808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anche possibile adottare uno stride diverso per righe e per colonne: (2,1) (1,2) (1,3) </a:t>
            </a:r>
            <a:r>
              <a:rPr lang="it-IT" dirty="0" err="1"/>
              <a:t>ecc</a:t>
            </a:r>
            <a:r>
              <a:rPr lang="it-IT" dirty="0"/>
              <a:t>…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0435C-C550-434A-8C17-D7CA9E17CD82}"/>
              </a:ext>
            </a:extLst>
          </p:cNvPr>
          <p:cNvSpPr txBox="1"/>
          <p:nvPr/>
        </p:nvSpPr>
        <p:spPr>
          <a:xfrm>
            <a:off x="6439275" y="4828530"/>
            <a:ext cx="438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Aumentare la dimensione dello stride permette di ridurre la dimensione della feature </a:t>
            </a:r>
            <a:r>
              <a:rPr lang="it-IT" dirty="0" err="1"/>
              <a:t>map</a:t>
            </a:r>
            <a:r>
              <a:rPr lang="it-IT" dirty="0"/>
              <a:t>, a discapito della perdita di informazione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E4CF2C2-7D1F-4553-852F-BD1583457404}"/>
              </a:ext>
            </a:extLst>
          </p:cNvPr>
          <p:cNvSpPr/>
          <p:nvPr/>
        </p:nvSpPr>
        <p:spPr>
          <a:xfrm>
            <a:off x="1973075" y="994724"/>
            <a:ext cx="1633491" cy="14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6C9568CF-768D-45C0-BE27-171210E2234B}"/>
              </a:ext>
            </a:extLst>
          </p:cNvPr>
          <p:cNvSpPr/>
          <p:nvPr/>
        </p:nvSpPr>
        <p:spPr>
          <a:xfrm>
            <a:off x="3055784" y="2937057"/>
            <a:ext cx="1633491" cy="14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9D2C849-4505-498A-AA2C-3B88EEFFF88E}"/>
              </a:ext>
            </a:extLst>
          </p:cNvPr>
          <p:cNvSpPr/>
          <p:nvPr/>
        </p:nvSpPr>
        <p:spPr>
          <a:xfrm>
            <a:off x="3055785" y="1980586"/>
            <a:ext cx="1633491" cy="1464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07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21" grpId="0"/>
      <p:bldP spid="16" grpId="0" animBg="1"/>
      <p:bldP spid="16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3E8F9E-B188-4606-87E3-B504F270A34F}"/>
              </a:ext>
            </a:extLst>
          </p:cNvPr>
          <p:cNvSpPr txBox="1"/>
          <p:nvPr/>
        </p:nvSpPr>
        <p:spPr>
          <a:xfrm>
            <a:off x="4829453" y="287604"/>
            <a:ext cx="2343704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/>
              <a:t>PADDING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95072D-753D-4E90-9EA9-3C439CCA3803}"/>
              </a:ext>
            </a:extLst>
          </p:cNvPr>
          <p:cNvSpPr txBox="1"/>
          <p:nvPr/>
        </p:nvSpPr>
        <p:spPr>
          <a:xfrm>
            <a:off x="2389962" y="1172115"/>
            <a:ext cx="7732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Permette di preservare la dimensione dell’immagine, e non perdere informazione relativa agli angoli. L’operazione di </a:t>
            </a:r>
            <a:r>
              <a:rPr lang="it-IT" dirty="0" err="1"/>
              <a:t>padding</a:t>
            </a:r>
            <a:r>
              <a:rPr lang="it-IT" dirty="0"/>
              <a:t> aggiunge un prefissato numero di righe e di colonne, contenenti zero, al contorno della matrice.</a:t>
            </a:r>
          </a:p>
        </p:txBody>
      </p:sp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D549424-8426-429F-B301-88B61200F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730" y="2333625"/>
            <a:ext cx="5391150" cy="3105150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CA266A-0C1B-48F2-AA4F-7BF19D0E20B2}"/>
              </a:ext>
            </a:extLst>
          </p:cNvPr>
          <p:cNvSpPr txBox="1"/>
          <p:nvPr/>
        </p:nvSpPr>
        <p:spPr>
          <a:xfrm>
            <a:off x="3525719" y="5676955"/>
            <a:ext cx="514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Spesso il </a:t>
            </a:r>
            <a:r>
              <a:rPr lang="it-IT" dirty="0" err="1"/>
              <a:t>padding</a:t>
            </a:r>
            <a:r>
              <a:rPr lang="it-IT" dirty="0"/>
              <a:t> viene utilizzato per fare in modo che la feature </a:t>
            </a:r>
            <a:r>
              <a:rPr lang="it-IT" dirty="0" err="1"/>
              <a:t>map</a:t>
            </a:r>
            <a:r>
              <a:rPr lang="it-IT" dirty="0"/>
              <a:t> abbia le stesse dimensioni della matrice di </a:t>
            </a:r>
            <a:r>
              <a:rPr lang="it-IT" dirty="0" err="1"/>
              <a:t>imput</a:t>
            </a:r>
            <a:r>
              <a:rPr lang="it-IT" dirty="0"/>
              <a:t> </a:t>
            </a:r>
            <a:r>
              <a:rPr lang="it-IT" b="1" dirty="0"/>
              <a:t>(</a:t>
            </a:r>
            <a:r>
              <a:rPr lang="it-IT" b="1" dirty="0" err="1"/>
              <a:t>same</a:t>
            </a:r>
            <a:r>
              <a:rPr lang="it-IT" b="1" dirty="0"/>
              <a:t> </a:t>
            </a:r>
            <a:r>
              <a:rPr lang="it-IT" b="1" dirty="0" err="1"/>
              <a:t>padding</a:t>
            </a:r>
            <a:r>
              <a:rPr lang="it-IT" b="1" dirty="0"/>
              <a:t>)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DF70969-EDA3-4BCD-AD01-6C7E640816AC}"/>
              </a:ext>
            </a:extLst>
          </p:cNvPr>
          <p:cNvSpPr txBox="1"/>
          <p:nvPr/>
        </p:nvSpPr>
        <p:spPr>
          <a:xfrm>
            <a:off x="3438103" y="5003867"/>
            <a:ext cx="180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PADDING=(1,1)</a:t>
            </a:r>
          </a:p>
        </p:txBody>
      </p:sp>
    </p:spTree>
    <p:extLst>
      <p:ext uri="{BB962C8B-B14F-4D97-AF65-F5344CB8AC3E}">
        <p14:creationId xmlns:p14="http://schemas.microsoft.com/office/powerpoint/2010/main" val="25644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396447-05D6-4E49-8ED8-775BA2D58E1C}"/>
              </a:ext>
            </a:extLst>
          </p:cNvPr>
          <p:cNvSpPr txBox="1"/>
          <p:nvPr/>
        </p:nvSpPr>
        <p:spPr>
          <a:xfrm>
            <a:off x="4811698" y="346230"/>
            <a:ext cx="1722267" cy="5232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POOLING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D73FF3-D8FA-4B07-AD85-878781DD0B2F}"/>
              </a:ext>
            </a:extLst>
          </p:cNvPr>
          <p:cNvSpPr txBox="1"/>
          <p:nvPr/>
        </p:nvSpPr>
        <p:spPr>
          <a:xfrm>
            <a:off x="2466745" y="1372773"/>
            <a:ext cx="6731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Riduce le dimensioni della feature </a:t>
            </a:r>
            <a:r>
              <a:rPr lang="it-IT" sz="2400" dirty="0" err="1"/>
              <a:t>map</a:t>
            </a:r>
            <a:r>
              <a:rPr lang="it-IT" sz="2400" dirty="0"/>
              <a:t>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A7388B-B225-40B4-B6DD-19948185F071}"/>
              </a:ext>
            </a:extLst>
          </p:cNvPr>
          <p:cNvSpPr txBox="1"/>
          <p:nvPr/>
        </p:nvSpPr>
        <p:spPr>
          <a:xfrm>
            <a:off x="2403666" y="2399385"/>
            <a:ext cx="798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Riduce il numero di parametri, e quindi il rischio di </a:t>
            </a:r>
            <a:r>
              <a:rPr lang="it-IT" sz="2400" dirty="0" err="1"/>
              <a:t>overfitting</a:t>
            </a:r>
            <a:endParaRPr lang="it-IT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12B7C6-60B3-4233-8D64-ED449F895962}"/>
              </a:ext>
            </a:extLst>
          </p:cNvPr>
          <p:cNvSpPr txBox="1"/>
          <p:nvPr/>
        </p:nvSpPr>
        <p:spPr>
          <a:xfrm>
            <a:off x="2403666" y="3425997"/>
            <a:ext cx="916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Rende la rete resistente a piccole trasformazioni e distorsioni dell’input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C18BCE-29BE-4882-805A-F04473656770}"/>
              </a:ext>
            </a:extLst>
          </p:cNvPr>
          <p:cNvSpPr txBox="1"/>
          <p:nvPr/>
        </p:nvSpPr>
        <p:spPr>
          <a:xfrm>
            <a:off x="2403666" y="4452609"/>
            <a:ext cx="9160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Permette di riconoscere il target anche in posizioni diverse nell’immagine</a:t>
            </a:r>
          </a:p>
        </p:txBody>
      </p:sp>
    </p:spTree>
    <p:extLst>
      <p:ext uri="{BB962C8B-B14F-4D97-AF65-F5344CB8AC3E}">
        <p14:creationId xmlns:p14="http://schemas.microsoft.com/office/powerpoint/2010/main" val="414600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DD8A43-AF05-4672-A910-F1FFBE2CDA71}"/>
              </a:ext>
            </a:extLst>
          </p:cNvPr>
          <p:cNvSpPr txBox="1"/>
          <p:nvPr/>
        </p:nvSpPr>
        <p:spPr>
          <a:xfrm>
            <a:off x="3129943" y="160282"/>
            <a:ext cx="507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Funzionamento </a:t>
            </a:r>
            <a:r>
              <a:rPr lang="it-IT" sz="2800" b="1" dirty="0"/>
              <a:t>MAX POOLING</a:t>
            </a:r>
          </a:p>
        </p:txBody>
      </p: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A0B043AA-A0CB-4161-A582-0D999CD353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625412"/>
              </p:ext>
            </p:extLst>
          </p:nvPr>
        </p:nvGraphicFramePr>
        <p:xfrm>
          <a:off x="1748901" y="1509202"/>
          <a:ext cx="3247722" cy="2943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6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6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63CA80A7-6A34-4452-9222-AB7EE76A83AE}"/>
              </a:ext>
            </a:extLst>
          </p:cNvPr>
          <p:cNvSpPr/>
          <p:nvPr/>
        </p:nvSpPr>
        <p:spPr>
          <a:xfrm>
            <a:off x="3949979" y="2497584"/>
            <a:ext cx="1056443" cy="97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C429E54-2DD8-4C61-ACE8-C7298B7E1DA5}"/>
              </a:ext>
            </a:extLst>
          </p:cNvPr>
          <p:cNvSpPr/>
          <p:nvPr/>
        </p:nvSpPr>
        <p:spPr>
          <a:xfrm>
            <a:off x="3938517" y="1497366"/>
            <a:ext cx="1056443" cy="97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010C1E3-868F-444E-BFB1-12FEB178E66F}"/>
              </a:ext>
            </a:extLst>
          </p:cNvPr>
          <p:cNvSpPr/>
          <p:nvPr/>
        </p:nvSpPr>
        <p:spPr>
          <a:xfrm>
            <a:off x="2864138" y="2497584"/>
            <a:ext cx="1056443" cy="97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D30A3A9-63AE-419A-80F5-74A4FF018DA6}"/>
              </a:ext>
            </a:extLst>
          </p:cNvPr>
          <p:cNvSpPr/>
          <p:nvPr/>
        </p:nvSpPr>
        <p:spPr>
          <a:xfrm>
            <a:off x="3917788" y="3496692"/>
            <a:ext cx="1081628" cy="97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27DE82F-0395-4EE1-80C3-C586C417223B}"/>
              </a:ext>
            </a:extLst>
          </p:cNvPr>
          <p:cNvSpPr/>
          <p:nvPr/>
        </p:nvSpPr>
        <p:spPr>
          <a:xfrm>
            <a:off x="2844540" y="1509203"/>
            <a:ext cx="1056443" cy="97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CE6F349-ECC3-4C56-9E69-926F7285FB17}"/>
              </a:ext>
            </a:extLst>
          </p:cNvPr>
          <p:cNvSpPr/>
          <p:nvPr/>
        </p:nvSpPr>
        <p:spPr>
          <a:xfrm>
            <a:off x="1748901" y="2486857"/>
            <a:ext cx="1095639" cy="97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AFAB411-C3B1-48EE-BFF5-A70107E3D1BE}"/>
              </a:ext>
            </a:extLst>
          </p:cNvPr>
          <p:cNvSpPr/>
          <p:nvPr/>
        </p:nvSpPr>
        <p:spPr>
          <a:xfrm>
            <a:off x="1748901" y="1509203"/>
            <a:ext cx="1056443" cy="97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9" name="Tabella 19">
            <a:extLst>
              <a:ext uri="{FF2B5EF4-FFF2-40B4-BE49-F238E27FC236}">
                <a16:creationId xmlns:a16="http://schemas.microsoft.com/office/drawing/2014/main" id="{E2B18827-3BE1-4C29-B5DB-DD444674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773592"/>
              </p:ext>
            </p:extLst>
          </p:nvPr>
        </p:nvGraphicFramePr>
        <p:xfrm>
          <a:off x="7476109" y="1509203"/>
          <a:ext cx="3247722" cy="293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574">
                  <a:extLst>
                    <a:ext uri="{9D8B030D-6E8A-4147-A177-3AD203B41FA5}">
                      <a16:colId xmlns:a16="http://schemas.microsoft.com/office/drawing/2014/main" val="1503070305"/>
                    </a:ext>
                  </a:extLst>
                </a:gridCol>
                <a:gridCol w="1082574">
                  <a:extLst>
                    <a:ext uri="{9D8B030D-6E8A-4147-A177-3AD203B41FA5}">
                      <a16:colId xmlns:a16="http://schemas.microsoft.com/office/drawing/2014/main" val="3871555511"/>
                    </a:ext>
                  </a:extLst>
                </a:gridCol>
                <a:gridCol w="1082574">
                  <a:extLst>
                    <a:ext uri="{9D8B030D-6E8A-4147-A177-3AD203B41FA5}">
                      <a16:colId xmlns:a16="http://schemas.microsoft.com/office/drawing/2014/main" val="941840328"/>
                    </a:ext>
                  </a:extLst>
                </a:gridCol>
              </a:tblGrid>
              <a:tr h="97728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167657"/>
                  </a:ext>
                </a:extLst>
              </a:tr>
              <a:tr h="97728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588627"/>
                  </a:ext>
                </a:extLst>
              </a:tr>
              <a:tr h="977284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182421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F65BE80-889F-4604-B533-CB883ABB22CE}"/>
              </a:ext>
            </a:extLst>
          </p:cNvPr>
          <p:cNvCxnSpPr>
            <a:cxnSpLocks/>
          </p:cNvCxnSpPr>
          <p:nvPr/>
        </p:nvCxnSpPr>
        <p:spPr>
          <a:xfrm>
            <a:off x="5612167" y="2975129"/>
            <a:ext cx="125684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CB35D25-3882-4D6D-99EC-AF66557031F6}"/>
              </a:ext>
            </a:extLst>
          </p:cNvPr>
          <p:cNvSpPr txBox="1"/>
          <p:nvPr/>
        </p:nvSpPr>
        <p:spPr>
          <a:xfrm>
            <a:off x="5373924" y="2551051"/>
            <a:ext cx="18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MAX POOLING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B12D52A-8330-4D82-B4D6-F17540D14EE6}"/>
              </a:ext>
            </a:extLst>
          </p:cNvPr>
          <p:cNvSpPr txBox="1"/>
          <p:nvPr/>
        </p:nvSpPr>
        <p:spPr>
          <a:xfrm>
            <a:off x="7738369" y="1535810"/>
            <a:ext cx="129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1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3A46C03-2332-424C-9526-D2D73759A1EC}"/>
              </a:ext>
            </a:extLst>
          </p:cNvPr>
          <p:cNvSpPr txBox="1"/>
          <p:nvPr/>
        </p:nvSpPr>
        <p:spPr>
          <a:xfrm>
            <a:off x="8772249" y="1562417"/>
            <a:ext cx="129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2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62CACE8-7611-4835-A24F-9691CD07EF03}"/>
              </a:ext>
            </a:extLst>
          </p:cNvPr>
          <p:cNvSpPr txBox="1"/>
          <p:nvPr/>
        </p:nvSpPr>
        <p:spPr>
          <a:xfrm>
            <a:off x="9806129" y="1562417"/>
            <a:ext cx="129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5C4C7B3-8994-4053-8494-7BCAC380E114}"/>
              </a:ext>
            </a:extLst>
          </p:cNvPr>
          <p:cNvSpPr txBox="1"/>
          <p:nvPr/>
        </p:nvSpPr>
        <p:spPr>
          <a:xfrm>
            <a:off x="7722381" y="2512380"/>
            <a:ext cx="843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559061F-A53D-4FEE-A637-CE52DB7B65BB}"/>
              </a:ext>
            </a:extLst>
          </p:cNvPr>
          <p:cNvSpPr txBox="1"/>
          <p:nvPr/>
        </p:nvSpPr>
        <p:spPr>
          <a:xfrm>
            <a:off x="8811542" y="2529764"/>
            <a:ext cx="1256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3D3077D-C514-426F-9A44-3969ACF33520}"/>
              </a:ext>
            </a:extLst>
          </p:cNvPr>
          <p:cNvSpPr txBox="1"/>
          <p:nvPr/>
        </p:nvSpPr>
        <p:spPr>
          <a:xfrm>
            <a:off x="9806129" y="2512380"/>
            <a:ext cx="781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3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9D4EA71-47DC-4379-A176-A23723481A62}"/>
              </a:ext>
            </a:extLst>
          </p:cNvPr>
          <p:cNvSpPr/>
          <p:nvPr/>
        </p:nvSpPr>
        <p:spPr>
          <a:xfrm>
            <a:off x="2844540" y="3485965"/>
            <a:ext cx="1076041" cy="97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7ECC7A3-CCEF-4D13-B078-5333B6235E93}"/>
              </a:ext>
            </a:extLst>
          </p:cNvPr>
          <p:cNvSpPr/>
          <p:nvPr/>
        </p:nvSpPr>
        <p:spPr>
          <a:xfrm>
            <a:off x="1739102" y="3476348"/>
            <a:ext cx="1095638" cy="976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B135724-096F-482B-98D5-C4C067A7332D}"/>
              </a:ext>
            </a:extLst>
          </p:cNvPr>
          <p:cNvSpPr txBox="1"/>
          <p:nvPr/>
        </p:nvSpPr>
        <p:spPr>
          <a:xfrm>
            <a:off x="7701765" y="3488924"/>
            <a:ext cx="1256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0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D9156F5-D98E-49FA-AE0C-2DD1AAFD98AB}"/>
              </a:ext>
            </a:extLst>
          </p:cNvPr>
          <p:cNvSpPr txBox="1"/>
          <p:nvPr/>
        </p:nvSpPr>
        <p:spPr>
          <a:xfrm>
            <a:off x="8809439" y="3497111"/>
            <a:ext cx="107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1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7C72CBB-51DF-4317-8F3A-63B849CA7604}"/>
              </a:ext>
            </a:extLst>
          </p:cNvPr>
          <p:cNvSpPr txBox="1"/>
          <p:nvPr/>
        </p:nvSpPr>
        <p:spPr>
          <a:xfrm>
            <a:off x="9858224" y="3497111"/>
            <a:ext cx="1402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1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C656AB2-2FB0-41FC-B4DB-92F024D24C00}"/>
              </a:ext>
            </a:extLst>
          </p:cNvPr>
          <p:cNvSpPr txBox="1"/>
          <p:nvPr/>
        </p:nvSpPr>
        <p:spPr>
          <a:xfrm>
            <a:off x="5419508" y="3059668"/>
            <a:ext cx="176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STRIDES=(2,2)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2AE3C0A-4FFA-40E2-90CE-1BBEE22AE86A}"/>
              </a:ext>
            </a:extLst>
          </p:cNvPr>
          <p:cNvSpPr txBox="1"/>
          <p:nvPr/>
        </p:nvSpPr>
        <p:spPr>
          <a:xfrm>
            <a:off x="2346105" y="4764924"/>
            <a:ext cx="1027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Selezioniamo solo il </a:t>
            </a:r>
            <a:r>
              <a:rPr lang="it-IT" sz="2400" b="1" dirty="0"/>
              <a:t>valore maggiore </a:t>
            </a:r>
            <a:r>
              <a:rPr lang="it-IT" sz="2400" dirty="0"/>
              <a:t>all’interno della finestra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E2556FB-4B6A-45F7-B488-F2061E0FE5A0}"/>
              </a:ext>
            </a:extLst>
          </p:cNvPr>
          <p:cNvSpPr txBox="1"/>
          <p:nvPr/>
        </p:nvSpPr>
        <p:spPr>
          <a:xfrm>
            <a:off x="2346105" y="5583021"/>
            <a:ext cx="2350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36 ELEMENTI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B96D64EE-DC21-4961-8B2D-709EC6A55D95}"/>
              </a:ext>
            </a:extLst>
          </p:cNvPr>
          <p:cNvCxnSpPr>
            <a:cxnSpLocks/>
          </p:cNvCxnSpPr>
          <p:nvPr/>
        </p:nvCxnSpPr>
        <p:spPr>
          <a:xfrm>
            <a:off x="5669333" y="5847220"/>
            <a:ext cx="125684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01220EB-9A90-45E7-9969-8D1E85957170}"/>
              </a:ext>
            </a:extLst>
          </p:cNvPr>
          <p:cNvSpPr txBox="1"/>
          <p:nvPr/>
        </p:nvSpPr>
        <p:spPr>
          <a:xfrm>
            <a:off x="8013460" y="5583021"/>
            <a:ext cx="2350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9 ELEMENTI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5009424-3B87-4BCC-8886-6388166FBDF0}"/>
              </a:ext>
            </a:extLst>
          </p:cNvPr>
          <p:cNvSpPr txBox="1"/>
          <p:nvPr/>
        </p:nvSpPr>
        <p:spPr>
          <a:xfrm>
            <a:off x="3275861" y="6293920"/>
            <a:ext cx="645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* ABBIAMO PERO’ CONSERVATO LE INFORMAZIONI </a:t>
            </a:r>
            <a:r>
              <a:rPr lang="it-IT" dirty="0" err="1"/>
              <a:t>PiU’</a:t>
            </a:r>
            <a:r>
              <a:rPr lang="it-IT" dirty="0"/>
              <a:t> RILEVANTI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FE23B28-476B-48CB-9DC2-FAE320CCF23D}"/>
              </a:ext>
            </a:extLst>
          </p:cNvPr>
          <p:cNvSpPr txBox="1"/>
          <p:nvPr/>
        </p:nvSpPr>
        <p:spPr>
          <a:xfrm>
            <a:off x="7789727" y="203225"/>
            <a:ext cx="347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(…</a:t>
            </a:r>
            <a:r>
              <a:rPr lang="it-IT" b="1" dirty="0"/>
              <a:t>AVARAGE POOLING</a:t>
            </a:r>
            <a:r>
              <a:rPr lang="it-IT" dirty="0"/>
              <a:t>, </a:t>
            </a:r>
            <a:r>
              <a:rPr lang="it-IT" dirty="0" err="1"/>
              <a:t>ecc</a:t>
            </a:r>
            <a:r>
              <a:rPr lang="it-IT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11145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/>
      <p:bldP spid="32" grpId="0"/>
      <p:bldP spid="33" grpId="0"/>
      <p:bldP spid="36" grpId="0"/>
      <p:bldP spid="38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0626FDA-329E-4794-BF61-973283FAB9F8}"/>
              </a:ext>
            </a:extLst>
          </p:cNvPr>
          <p:cNvSpPr txBox="1"/>
          <p:nvPr/>
        </p:nvSpPr>
        <p:spPr>
          <a:xfrm>
            <a:off x="5558900" y="355106"/>
            <a:ext cx="4145873" cy="5232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b="1" i="1" dirty="0"/>
              <a:t>GENERATORI DI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C067DF-C489-4277-9400-24F0F4D09BE1}"/>
              </a:ext>
            </a:extLst>
          </p:cNvPr>
          <p:cNvSpPr txBox="1"/>
          <p:nvPr/>
        </p:nvSpPr>
        <p:spPr>
          <a:xfrm>
            <a:off x="1260630" y="231995"/>
            <a:ext cx="361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Prima di mostrare l’implementazione della CNN in Python introduciamo…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F4D7ECC-BE42-4993-91DA-1BC00E3F2DA4}"/>
              </a:ext>
            </a:extLst>
          </p:cNvPr>
          <p:cNvCxnSpPr/>
          <p:nvPr/>
        </p:nvCxnSpPr>
        <p:spPr>
          <a:xfrm>
            <a:off x="4873842" y="589519"/>
            <a:ext cx="4705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1B8BD2-9387-49D7-8D5F-42965B90B586}"/>
              </a:ext>
            </a:extLst>
          </p:cNvPr>
          <p:cNvSpPr txBox="1"/>
          <p:nvPr/>
        </p:nvSpPr>
        <p:spPr>
          <a:xfrm>
            <a:off x="2009975" y="1520808"/>
            <a:ext cx="8694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Un possibile approccio per l’addestramento delle reti neurali consiste nel leggere tutte le immagini del nostro dataset e inserirle in un unico  array </a:t>
            </a:r>
            <a:r>
              <a:rPr lang="it-IT" sz="2400" dirty="0" err="1"/>
              <a:t>np</a:t>
            </a:r>
            <a:r>
              <a:rPr lang="it-IT" sz="2400" dirty="0"/>
              <a:t> (risiedente nella </a:t>
            </a:r>
            <a:r>
              <a:rPr lang="it-IT" sz="2400" dirty="0">
                <a:solidFill>
                  <a:srgbClr val="FF0000"/>
                </a:solidFill>
              </a:rPr>
              <a:t>RAM</a:t>
            </a:r>
            <a:r>
              <a:rPr lang="it-IT" sz="2400" dirty="0"/>
              <a:t>), dove ogni riga corrispondeva ai pixel di un’immagine. Quando la dimensione del dataset inizia a crescere, questo approccio crea degli ovvi problemi di memoria.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3048652-2368-492D-8C0D-2DC3578DC9C5}"/>
              </a:ext>
            </a:extLst>
          </p:cNvPr>
          <p:cNvSpPr txBox="1"/>
          <p:nvPr/>
        </p:nvSpPr>
        <p:spPr>
          <a:xfrm>
            <a:off x="2009975" y="3961719"/>
            <a:ext cx="8390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Si potrebbe pensare di leggere le immagini </a:t>
            </a:r>
            <a:r>
              <a:rPr lang="it-IT" sz="2400" dirty="0">
                <a:solidFill>
                  <a:srgbClr val="FF0000"/>
                </a:solidFill>
              </a:rPr>
              <a:t>da disco </a:t>
            </a:r>
            <a:r>
              <a:rPr lang="it-IT" sz="2400" dirty="0"/>
              <a:t>una alla volta, caricandole al momento: in questo modo avremmo un grande risparmio sulla RAM (peso di una sola immagine), ma il tempo richiesto per l’addestramento della rete sarebbe di molto superiore (la lettura da disco è molto più lenta della lettura da RAM)</a:t>
            </a:r>
          </a:p>
        </p:txBody>
      </p:sp>
    </p:spTree>
    <p:extLst>
      <p:ext uri="{BB962C8B-B14F-4D97-AF65-F5344CB8AC3E}">
        <p14:creationId xmlns:p14="http://schemas.microsoft.com/office/powerpoint/2010/main" val="177608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07CA4B-39C6-4DD5-9887-BC5813473F36}"/>
              </a:ext>
            </a:extLst>
          </p:cNvPr>
          <p:cNvSpPr txBox="1"/>
          <p:nvPr/>
        </p:nvSpPr>
        <p:spPr>
          <a:xfrm>
            <a:off x="2575614" y="488273"/>
            <a:ext cx="7189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Un buon compromesso consiste nel leggere le immagini da disco in batch, di dimensione prefissata.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32B51DC-9C61-4E70-8FC7-6C7AC88280C8}"/>
              </a:ext>
            </a:extLst>
          </p:cNvPr>
          <p:cNvSpPr txBox="1"/>
          <p:nvPr/>
        </p:nvSpPr>
        <p:spPr>
          <a:xfrm>
            <a:off x="2575614" y="1763852"/>
            <a:ext cx="727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Possiamo attuare questa strategia, usando i </a:t>
            </a:r>
            <a:r>
              <a:rPr lang="it-IT" sz="2400" b="1" dirty="0"/>
              <a:t>GENERATORI DI IMMAGINI</a:t>
            </a:r>
            <a:r>
              <a:rPr lang="it-IT" sz="2400" dirty="0"/>
              <a:t>, messi a disposizione dalla libreria </a:t>
            </a:r>
            <a:r>
              <a:rPr lang="it-IT" sz="2400" b="1" dirty="0" err="1">
                <a:solidFill>
                  <a:srgbClr val="FF0000"/>
                </a:solidFill>
              </a:rPr>
              <a:t>Keras</a:t>
            </a:r>
            <a:r>
              <a:rPr lang="it-IT" sz="2400" dirty="0"/>
              <a:t>, che ci permette di: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8B6815-5634-4686-9C4E-6DADE26F4AE5}"/>
              </a:ext>
            </a:extLst>
          </p:cNvPr>
          <p:cNvSpPr txBox="1"/>
          <p:nvPr/>
        </p:nvSpPr>
        <p:spPr>
          <a:xfrm>
            <a:off x="2647414" y="3241688"/>
            <a:ext cx="5484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Leggere le immagini dal PC (</a:t>
            </a:r>
            <a:r>
              <a:rPr lang="it-IT" sz="2400" dirty="0" err="1"/>
              <a:t>run</a:t>
            </a:r>
            <a:r>
              <a:rPr lang="it-IT" sz="2400" dirty="0"/>
              <a:t> time)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E60E48-0BD0-40CB-BEF8-023B5D73B1B4}"/>
              </a:ext>
            </a:extLst>
          </p:cNvPr>
          <p:cNvSpPr txBox="1"/>
          <p:nvPr/>
        </p:nvSpPr>
        <p:spPr>
          <a:xfrm>
            <a:off x="2647415" y="4041181"/>
            <a:ext cx="536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Applicare le trasformazioni richieste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761D2D2-2A25-4E3B-A912-37425EB7E2BF}"/>
              </a:ext>
            </a:extLst>
          </p:cNvPr>
          <p:cNvSpPr txBox="1"/>
          <p:nvPr/>
        </p:nvSpPr>
        <p:spPr>
          <a:xfrm>
            <a:off x="2647415" y="4840674"/>
            <a:ext cx="666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Passare le immagini trasformate alla Rete Neurale </a:t>
            </a:r>
          </a:p>
        </p:txBody>
      </p:sp>
    </p:spTree>
    <p:extLst>
      <p:ext uri="{BB962C8B-B14F-4D97-AF65-F5344CB8AC3E}">
        <p14:creationId xmlns:p14="http://schemas.microsoft.com/office/powerpoint/2010/main" val="33908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6D2681-A538-41F3-AB3A-FA3785720579}"/>
              </a:ext>
            </a:extLst>
          </p:cNvPr>
          <p:cNvSpPr txBox="1"/>
          <p:nvPr/>
        </p:nvSpPr>
        <p:spPr>
          <a:xfrm>
            <a:off x="1515583" y="0"/>
            <a:ext cx="8913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Per poter addestrare la rete neurale </a:t>
            </a:r>
            <a:r>
              <a:rPr lang="it-IT" sz="2400" dirty="0" err="1"/>
              <a:t>convoluzionale</a:t>
            </a:r>
            <a:r>
              <a:rPr lang="it-IT" sz="2400" dirty="0"/>
              <a:t> abbiamo fatto riferimento ad un dataset messo a disposizione da </a:t>
            </a:r>
            <a:r>
              <a:rPr lang="it-IT" sz="2400" dirty="0" err="1"/>
              <a:t>github</a:t>
            </a:r>
            <a:r>
              <a:rPr lang="it-IT" sz="2400" dirty="0"/>
              <a:t>.</a:t>
            </a:r>
            <a:endParaRPr lang="it-IT" sz="2400" dirty="0">
              <a:solidFill>
                <a:srgbClr val="7AF8CC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B435BD-9E83-4BFC-B30A-868060A19508}"/>
              </a:ext>
            </a:extLst>
          </p:cNvPr>
          <p:cNvSpPr txBox="1"/>
          <p:nvPr/>
        </p:nvSpPr>
        <p:spPr>
          <a:xfrm>
            <a:off x="2627790" y="3773010"/>
            <a:ext cx="5832629" cy="183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B66EAED-6DA5-45CC-BB6C-E88A175C4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128" y="935122"/>
            <a:ext cx="9053743" cy="14516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Il dataset contiene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effectLst/>
                <a:latin typeface="inherit"/>
              </a:rPr>
              <a:t>contiene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effectLst/>
                <a:latin typeface="inherit"/>
              </a:rPr>
              <a:t> due cartelle: una per il sesso maschile, l’altra per quello femminile.</a:t>
            </a:r>
            <a:r>
              <a:rPr kumimoji="0" lang="it-IT" altLang="it-IT" sz="2400" b="0" i="0" u="none" strike="noStrike" cap="none" normalizeH="0" dirty="0">
                <a:ln>
                  <a:noFill/>
                </a:ln>
                <a:effectLst/>
                <a:latin typeface="inherit"/>
              </a:rPr>
              <a:t> </a:t>
            </a:r>
            <a:r>
              <a:rPr lang="it-IT" altLang="it-IT" sz="2400" dirty="0">
                <a:latin typeface="inherit"/>
              </a:rPr>
              <a:t>Ci sono 5092 immagini per gli uomini e 5099 per le donne, per un totale di più di 10000 immagini, ciascuno in formato .jpg, con dimensioni variabili.</a:t>
            </a:r>
            <a:endParaRPr kumimoji="0" lang="it-IT" altLang="it-IT" sz="2400" b="0" i="0" u="sng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AFC047-4661-4122-B7B4-38511DDC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50" y="3832232"/>
            <a:ext cx="5339797" cy="2418431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2B9206-717A-475F-B595-232EE955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55" y="2369683"/>
            <a:ext cx="5339797" cy="245473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4F5F9CE-5D0E-43A0-9851-BFD2F5EF5B9C}"/>
              </a:ext>
            </a:extLst>
          </p:cNvPr>
          <p:cNvSpPr txBox="1"/>
          <p:nvPr/>
        </p:nvSpPr>
        <p:spPr>
          <a:xfrm>
            <a:off x="8389397" y="4856781"/>
            <a:ext cx="273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Volti di uomini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C4615E-CAA8-41C2-A49E-460FFC77398D}"/>
              </a:ext>
            </a:extLst>
          </p:cNvPr>
          <p:cNvSpPr txBox="1"/>
          <p:nvPr/>
        </p:nvSpPr>
        <p:spPr>
          <a:xfrm>
            <a:off x="2567127" y="3403678"/>
            <a:ext cx="235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Volti di donne</a:t>
            </a:r>
          </a:p>
        </p:txBody>
      </p:sp>
    </p:spTree>
    <p:extLst>
      <p:ext uri="{BB962C8B-B14F-4D97-AF65-F5344CB8AC3E}">
        <p14:creationId xmlns:p14="http://schemas.microsoft.com/office/powerpoint/2010/main" val="11308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15A0D7-0A30-436E-8818-154A83674CC1}"/>
              </a:ext>
            </a:extLst>
          </p:cNvPr>
          <p:cNvSpPr txBox="1"/>
          <p:nvPr/>
        </p:nvSpPr>
        <p:spPr>
          <a:xfrm>
            <a:off x="3639845" y="1855431"/>
            <a:ext cx="4749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Vediamo ora come abbiamo implementato la CNN in Python</a:t>
            </a:r>
          </a:p>
        </p:txBody>
      </p:sp>
    </p:spTree>
    <p:extLst>
      <p:ext uri="{BB962C8B-B14F-4D97-AF65-F5344CB8AC3E}">
        <p14:creationId xmlns:p14="http://schemas.microsoft.com/office/powerpoint/2010/main" val="368453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055929-F36F-4811-8571-CB23C4E9C705}"/>
              </a:ext>
            </a:extLst>
          </p:cNvPr>
          <p:cNvSpPr txBox="1"/>
          <p:nvPr/>
        </p:nvSpPr>
        <p:spPr>
          <a:xfrm>
            <a:off x="2131380" y="266331"/>
            <a:ext cx="7929239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VALORI DI LOSS &amp; ACCURACY, AL VARIARE DEI PARAMETRI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44584B7-C236-4279-AAC2-530A6EEC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15" y="1051549"/>
            <a:ext cx="5847426" cy="438557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30496F-E22E-4F6C-B304-80E9F96C0289}"/>
              </a:ext>
            </a:extLst>
          </p:cNvPr>
          <p:cNvSpPr txBox="1"/>
          <p:nvPr/>
        </p:nvSpPr>
        <p:spPr>
          <a:xfrm>
            <a:off x="7232497" y="929352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PRIMO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«</a:t>
            </a:r>
            <a:r>
              <a:rPr lang="it-IT" dirty="0" err="1"/>
              <a:t>relu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7F37724-0D99-4318-BCA9-E6B2D937C116}"/>
              </a:ext>
            </a:extLst>
          </p:cNvPr>
          <p:cNvSpPr txBox="1"/>
          <p:nvPr/>
        </p:nvSpPr>
        <p:spPr>
          <a:xfrm>
            <a:off x="7232496" y="3380873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SECONDO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</a:t>
            </a:r>
            <a:r>
              <a:rPr lang="it-IT" dirty="0" err="1"/>
              <a:t>relu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AF8CD8-78BB-4E4A-842C-D07C6E5E49D3}"/>
              </a:ext>
            </a:extLst>
          </p:cNvPr>
          <p:cNvSpPr txBox="1"/>
          <p:nvPr/>
        </p:nvSpPr>
        <p:spPr>
          <a:xfrm>
            <a:off x="7232496" y="5832394"/>
            <a:ext cx="423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Optimizer</a:t>
            </a:r>
            <a:r>
              <a:rPr lang="it-IT" dirty="0"/>
              <a:t> = «Adam»</a:t>
            </a:r>
          </a:p>
          <a:p>
            <a:r>
              <a:rPr lang="it-IT" b="1" dirty="0"/>
              <a:t>Loss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/>
              <a:t>= «</a:t>
            </a:r>
            <a:r>
              <a:rPr lang="it-IT" dirty="0" err="1"/>
              <a:t>Binary</a:t>
            </a:r>
            <a:r>
              <a:rPr lang="it-IT" dirty="0"/>
              <a:t> Cross </a:t>
            </a:r>
            <a:r>
              <a:rPr lang="it-IT" dirty="0" err="1"/>
              <a:t>Entropy</a:t>
            </a:r>
            <a:r>
              <a:rPr lang="it-IT" dirty="0"/>
              <a:t>»</a:t>
            </a:r>
          </a:p>
          <a:p>
            <a:r>
              <a:rPr lang="it-IT" b="1" dirty="0">
                <a:solidFill>
                  <a:srgbClr val="FFFF00"/>
                </a:solidFill>
              </a:rPr>
              <a:t>EPOCHE</a:t>
            </a:r>
            <a:r>
              <a:rPr lang="it-IT" dirty="0"/>
              <a:t> = 10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C7DC955-F970-44D5-BBD1-080BAACBB3AF}"/>
              </a:ext>
            </a:extLst>
          </p:cNvPr>
          <p:cNvSpPr txBox="1"/>
          <p:nvPr/>
        </p:nvSpPr>
        <p:spPr>
          <a:xfrm>
            <a:off x="2333112" y="5689197"/>
            <a:ext cx="292963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ACCURACY_TEST = 0,6498 </a:t>
            </a:r>
          </a:p>
          <a:p>
            <a:r>
              <a:rPr lang="it-IT" b="1" dirty="0"/>
              <a:t>LOSS_TEST = 0,6237</a:t>
            </a:r>
          </a:p>
        </p:txBody>
      </p:sp>
    </p:spTree>
    <p:extLst>
      <p:ext uri="{BB962C8B-B14F-4D97-AF65-F5344CB8AC3E}">
        <p14:creationId xmlns:p14="http://schemas.microsoft.com/office/powerpoint/2010/main" val="1851173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4723546-59EA-4793-A406-F69A6AF5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46" y="415031"/>
            <a:ext cx="6096000" cy="45720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D49F85-7E21-42DA-ABEE-FDE693112AAF}"/>
              </a:ext>
            </a:extLst>
          </p:cNvPr>
          <p:cNvSpPr txBox="1"/>
          <p:nvPr/>
        </p:nvSpPr>
        <p:spPr>
          <a:xfrm>
            <a:off x="7747401" y="415031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PRIMO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«</a:t>
            </a:r>
            <a:r>
              <a:rPr lang="it-IT" dirty="0" err="1"/>
              <a:t>relu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963653-4DFB-4A70-BB53-0F7BCEE54D33}"/>
              </a:ext>
            </a:extLst>
          </p:cNvPr>
          <p:cNvSpPr txBox="1"/>
          <p:nvPr/>
        </p:nvSpPr>
        <p:spPr>
          <a:xfrm>
            <a:off x="7747400" y="2910356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SECONDO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</a:t>
            </a:r>
            <a:r>
              <a:rPr lang="it-IT" dirty="0" err="1"/>
              <a:t>relu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88C051-64DF-47FD-BB70-2A7CA50CA68C}"/>
              </a:ext>
            </a:extLst>
          </p:cNvPr>
          <p:cNvSpPr txBox="1"/>
          <p:nvPr/>
        </p:nvSpPr>
        <p:spPr>
          <a:xfrm>
            <a:off x="7627394" y="5449834"/>
            <a:ext cx="423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Optimizer</a:t>
            </a:r>
            <a:r>
              <a:rPr lang="it-IT" dirty="0"/>
              <a:t> = «Adam»</a:t>
            </a:r>
          </a:p>
          <a:p>
            <a:r>
              <a:rPr lang="it-IT" b="1" dirty="0"/>
              <a:t>Loss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/>
              <a:t>= «</a:t>
            </a:r>
            <a:r>
              <a:rPr lang="it-IT" dirty="0" err="1"/>
              <a:t>Binary</a:t>
            </a:r>
            <a:r>
              <a:rPr lang="it-IT" dirty="0"/>
              <a:t> Cross </a:t>
            </a:r>
            <a:r>
              <a:rPr lang="it-IT" dirty="0" err="1"/>
              <a:t>Entropy</a:t>
            </a:r>
            <a:r>
              <a:rPr lang="it-IT" dirty="0"/>
              <a:t>»</a:t>
            </a:r>
          </a:p>
          <a:p>
            <a:r>
              <a:rPr lang="it-IT" b="1" dirty="0">
                <a:solidFill>
                  <a:srgbClr val="FFFF00"/>
                </a:solidFill>
              </a:rPr>
              <a:t>EPOCHE</a:t>
            </a:r>
            <a:r>
              <a:rPr lang="it-IT" dirty="0"/>
              <a:t> = 20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E22DCFC-9B6D-4A62-9F09-9EEAAE2CBDA3}"/>
              </a:ext>
            </a:extLst>
          </p:cNvPr>
          <p:cNvSpPr txBox="1"/>
          <p:nvPr/>
        </p:nvSpPr>
        <p:spPr>
          <a:xfrm>
            <a:off x="2546176" y="5384941"/>
            <a:ext cx="292963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ACCURACY_TEST = 0,6842 </a:t>
            </a:r>
          </a:p>
          <a:p>
            <a:r>
              <a:rPr lang="it-IT" b="1" dirty="0"/>
              <a:t>LOSS_TEST = 0,5824</a:t>
            </a:r>
          </a:p>
        </p:txBody>
      </p:sp>
    </p:spTree>
    <p:extLst>
      <p:ext uri="{BB962C8B-B14F-4D97-AF65-F5344CB8AC3E}">
        <p14:creationId xmlns:p14="http://schemas.microsoft.com/office/powerpoint/2010/main" val="357511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3D3C3C0-9FA1-4A03-B582-B31BC547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78" y="459420"/>
            <a:ext cx="6096000" cy="457200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F27AF1-B193-4997-B887-EBF5FCD15B3F}"/>
              </a:ext>
            </a:extLst>
          </p:cNvPr>
          <p:cNvSpPr txBox="1"/>
          <p:nvPr/>
        </p:nvSpPr>
        <p:spPr>
          <a:xfrm>
            <a:off x="7747401" y="415031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PRIMO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«</a:t>
            </a:r>
            <a:r>
              <a:rPr lang="it-IT" dirty="0" err="1"/>
              <a:t>relu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8ECC47-5789-4DD7-BD1C-16E88C21E73B}"/>
              </a:ext>
            </a:extLst>
          </p:cNvPr>
          <p:cNvSpPr txBox="1"/>
          <p:nvPr/>
        </p:nvSpPr>
        <p:spPr>
          <a:xfrm>
            <a:off x="7747401" y="2910356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SECONDO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</a:t>
            </a:r>
            <a:r>
              <a:rPr lang="it-IT" dirty="0" err="1"/>
              <a:t>relu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5F0811-909D-4C94-85A9-72349A15CDA5}"/>
              </a:ext>
            </a:extLst>
          </p:cNvPr>
          <p:cNvSpPr txBox="1"/>
          <p:nvPr/>
        </p:nvSpPr>
        <p:spPr>
          <a:xfrm>
            <a:off x="7747401" y="5405681"/>
            <a:ext cx="423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Optimizer</a:t>
            </a:r>
            <a:r>
              <a:rPr lang="it-IT" dirty="0"/>
              <a:t> = «Adam»</a:t>
            </a:r>
          </a:p>
          <a:p>
            <a:r>
              <a:rPr lang="it-IT" b="1" dirty="0"/>
              <a:t>Loss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/>
              <a:t>= «</a:t>
            </a:r>
            <a:r>
              <a:rPr lang="it-IT" dirty="0" err="1"/>
              <a:t>Binary</a:t>
            </a:r>
            <a:r>
              <a:rPr lang="it-IT" dirty="0"/>
              <a:t> Cross </a:t>
            </a:r>
            <a:r>
              <a:rPr lang="it-IT" dirty="0" err="1"/>
              <a:t>Entropy</a:t>
            </a:r>
            <a:r>
              <a:rPr lang="it-IT" dirty="0"/>
              <a:t>»</a:t>
            </a:r>
          </a:p>
          <a:p>
            <a:r>
              <a:rPr lang="it-IT" b="1" dirty="0">
                <a:solidFill>
                  <a:srgbClr val="FFFF00"/>
                </a:solidFill>
              </a:rPr>
              <a:t>EPOCHE</a:t>
            </a:r>
            <a:r>
              <a:rPr lang="it-IT" dirty="0"/>
              <a:t> = 30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8D58D2-0072-4976-BE55-E540449AFB2E}"/>
              </a:ext>
            </a:extLst>
          </p:cNvPr>
          <p:cNvSpPr txBox="1"/>
          <p:nvPr/>
        </p:nvSpPr>
        <p:spPr>
          <a:xfrm>
            <a:off x="2811262" y="5405681"/>
            <a:ext cx="292963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ACCURACY_TEST = 0,7442 </a:t>
            </a:r>
          </a:p>
          <a:p>
            <a:r>
              <a:rPr lang="it-IT" b="1" dirty="0"/>
              <a:t>LOSS_TEST = 0,5124</a:t>
            </a:r>
          </a:p>
        </p:txBody>
      </p:sp>
    </p:spTree>
    <p:extLst>
      <p:ext uri="{BB962C8B-B14F-4D97-AF65-F5344CB8AC3E}">
        <p14:creationId xmlns:p14="http://schemas.microsoft.com/office/powerpoint/2010/main" val="206500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6E2B7D-373A-4E1E-BFE1-4E2DA991E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831" y="447321"/>
            <a:ext cx="5546919" cy="4160190"/>
          </a:xfrm>
          <a:noFill/>
          <a:ln w="57150">
            <a:solidFill>
              <a:schemeClr val="tx2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96A5A3-1100-4DE5-80CB-65961639F606}"/>
              </a:ext>
            </a:extLst>
          </p:cNvPr>
          <p:cNvSpPr txBox="1"/>
          <p:nvPr/>
        </p:nvSpPr>
        <p:spPr>
          <a:xfrm>
            <a:off x="7747401" y="415031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PRIMO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</a:t>
            </a:r>
            <a:r>
              <a:rPr lang="it-IT" dirty="0">
                <a:solidFill>
                  <a:srgbClr val="FFFF00"/>
                </a:solidFill>
              </a:rPr>
              <a:t>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«</a:t>
            </a:r>
            <a:r>
              <a:rPr lang="it-IT" dirty="0" err="1"/>
              <a:t>relu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2DFD28-1E0D-4720-8D90-FDA9C59D375B}"/>
              </a:ext>
            </a:extLst>
          </p:cNvPr>
          <p:cNvSpPr txBox="1"/>
          <p:nvPr/>
        </p:nvSpPr>
        <p:spPr>
          <a:xfrm>
            <a:off x="7747401" y="2910356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SECONDO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 </a:t>
            </a:r>
            <a:r>
              <a:rPr lang="it-IT" dirty="0">
                <a:solidFill>
                  <a:srgbClr val="FFFF00"/>
                </a:solidFill>
              </a:rPr>
              <a:t>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</a:t>
            </a:r>
            <a:r>
              <a:rPr lang="it-IT" dirty="0" err="1"/>
              <a:t>relu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64E199-4A0D-43AB-9E8A-197D0FB2EFDA}"/>
              </a:ext>
            </a:extLst>
          </p:cNvPr>
          <p:cNvSpPr txBox="1"/>
          <p:nvPr/>
        </p:nvSpPr>
        <p:spPr>
          <a:xfrm>
            <a:off x="7747401" y="5405681"/>
            <a:ext cx="423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Optimizer</a:t>
            </a:r>
            <a:r>
              <a:rPr lang="it-IT" dirty="0"/>
              <a:t> = «Adam»</a:t>
            </a:r>
          </a:p>
          <a:p>
            <a:r>
              <a:rPr lang="it-IT" b="1" dirty="0"/>
              <a:t>Loss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/>
              <a:t>= «</a:t>
            </a:r>
            <a:r>
              <a:rPr lang="it-IT" dirty="0" err="1"/>
              <a:t>Binary</a:t>
            </a:r>
            <a:r>
              <a:rPr lang="it-IT" dirty="0"/>
              <a:t> Cross </a:t>
            </a:r>
            <a:r>
              <a:rPr lang="it-IT" dirty="0" err="1"/>
              <a:t>Entropy</a:t>
            </a:r>
            <a:r>
              <a:rPr lang="it-IT" dirty="0"/>
              <a:t>»</a:t>
            </a:r>
          </a:p>
          <a:p>
            <a:r>
              <a:rPr lang="it-IT" b="1" dirty="0">
                <a:solidFill>
                  <a:srgbClr val="FFFF00"/>
                </a:solidFill>
              </a:rPr>
              <a:t>EPOCHE</a:t>
            </a:r>
            <a:r>
              <a:rPr lang="it-IT" dirty="0"/>
              <a:t> = 30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C7DC74-5D95-4DE0-9C49-1906D6AFD75D}"/>
              </a:ext>
            </a:extLst>
          </p:cNvPr>
          <p:cNvSpPr txBox="1"/>
          <p:nvPr/>
        </p:nvSpPr>
        <p:spPr>
          <a:xfrm>
            <a:off x="2751474" y="5082515"/>
            <a:ext cx="292963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ACCURACY_TEST = 0,7136 </a:t>
            </a:r>
          </a:p>
          <a:p>
            <a:r>
              <a:rPr lang="it-IT" b="1" dirty="0"/>
              <a:t>LOSS_TEST = 0,5512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09D26E-659E-402C-92B5-52A9704B996B}"/>
              </a:ext>
            </a:extLst>
          </p:cNvPr>
          <p:cNvSpPr txBox="1"/>
          <p:nvPr/>
        </p:nvSpPr>
        <p:spPr>
          <a:xfrm>
            <a:off x="1426500" y="5870095"/>
            <a:ext cx="632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*</a:t>
            </a:r>
            <a:r>
              <a:rPr lang="it-IT" dirty="0"/>
              <a:t>l’aver ridotto di ¼ il numero di filtri ha portato il tempo necessario all’addestramento da ~ 3h a ~1h, senza comportare un’eccessiva riduzione dell’</a:t>
            </a:r>
            <a:r>
              <a:rPr lang="it-IT" dirty="0" err="1"/>
              <a:t>accuracy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153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239CE77-BBC5-4644-85B6-9D6291221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646" y="624874"/>
            <a:ext cx="5653450" cy="4240088"/>
          </a:xfrm>
          <a:ln w="57150">
            <a:solidFill>
              <a:schemeClr val="tx2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21697C-CC91-4D50-A666-E98DB8D8DFCE}"/>
              </a:ext>
            </a:extLst>
          </p:cNvPr>
          <p:cNvSpPr txBox="1"/>
          <p:nvPr/>
        </p:nvSpPr>
        <p:spPr>
          <a:xfrm>
            <a:off x="7747401" y="415031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PRIMO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 </a:t>
            </a:r>
            <a:r>
              <a:rPr lang="it-IT" dirty="0">
                <a:solidFill>
                  <a:srgbClr val="FFFF00"/>
                </a:solidFill>
              </a:rPr>
              <a:t>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</a:t>
            </a:r>
            <a:r>
              <a:rPr lang="it-IT" dirty="0">
                <a:solidFill>
                  <a:srgbClr val="FFFF00"/>
                </a:solidFill>
              </a:rPr>
              <a:t>(10,10)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«</a:t>
            </a:r>
            <a:r>
              <a:rPr lang="it-IT" dirty="0" err="1"/>
              <a:t>relu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</a:t>
            </a:r>
            <a:r>
              <a:rPr lang="it-IT" dirty="0">
                <a:solidFill>
                  <a:srgbClr val="FFFF00"/>
                </a:solidFill>
              </a:rPr>
              <a:t>(8,8)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</a:t>
            </a:r>
            <a:r>
              <a:rPr lang="it-IT" dirty="0">
                <a:solidFill>
                  <a:srgbClr val="FFFF00"/>
                </a:solidFill>
              </a:rPr>
              <a:t>(8,8)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3E4FB4-3E90-4BAF-8D54-B2205ED9F3CE}"/>
              </a:ext>
            </a:extLst>
          </p:cNvPr>
          <p:cNvSpPr txBox="1"/>
          <p:nvPr/>
        </p:nvSpPr>
        <p:spPr>
          <a:xfrm>
            <a:off x="7747400" y="2980484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SECONDO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 </a:t>
            </a:r>
            <a:r>
              <a:rPr lang="it-IT" dirty="0">
                <a:solidFill>
                  <a:srgbClr val="FFFF00"/>
                </a:solidFill>
              </a:rPr>
              <a:t>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</a:t>
            </a:r>
            <a:r>
              <a:rPr lang="it-IT" dirty="0">
                <a:solidFill>
                  <a:srgbClr val="FFFF00"/>
                </a:solidFill>
              </a:rPr>
              <a:t>(10,10)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</a:t>
            </a:r>
            <a:r>
              <a:rPr lang="it-IT" dirty="0" err="1"/>
              <a:t>relu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</a:t>
            </a:r>
            <a:r>
              <a:rPr lang="it-IT" dirty="0">
                <a:solidFill>
                  <a:srgbClr val="FFFF00"/>
                </a:solidFill>
              </a:rPr>
              <a:t>(8,8)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</a:t>
            </a:r>
            <a:r>
              <a:rPr lang="it-IT" dirty="0">
                <a:solidFill>
                  <a:srgbClr val="FFFF00"/>
                </a:solidFill>
              </a:rPr>
              <a:t>(8,8)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0.5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93E1B4-B147-41C6-B650-0603A5ED33E0}"/>
              </a:ext>
            </a:extLst>
          </p:cNvPr>
          <p:cNvSpPr txBox="1"/>
          <p:nvPr/>
        </p:nvSpPr>
        <p:spPr>
          <a:xfrm>
            <a:off x="7747401" y="5405681"/>
            <a:ext cx="423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Optimizer</a:t>
            </a:r>
            <a:r>
              <a:rPr lang="it-IT" dirty="0"/>
              <a:t> = «Adam»</a:t>
            </a:r>
          </a:p>
          <a:p>
            <a:r>
              <a:rPr lang="it-IT" b="1" dirty="0"/>
              <a:t>Loss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/>
              <a:t>= «</a:t>
            </a:r>
            <a:r>
              <a:rPr lang="it-IT" dirty="0" err="1"/>
              <a:t>Binary</a:t>
            </a:r>
            <a:r>
              <a:rPr lang="it-IT" dirty="0"/>
              <a:t> Cross </a:t>
            </a:r>
            <a:r>
              <a:rPr lang="it-IT" dirty="0" err="1"/>
              <a:t>Entropy</a:t>
            </a:r>
            <a:r>
              <a:rPr lang="it-IT" dirty="0"/>
              <a:t>»</a:t>
            </a:r>
          </a:p>
          <a:p>
            <a:r>
              <a:rPr lang="it-IT" b="1" dirty="0">
                <a:solidFill>
                  <a:srgbClr val="FFFF00"/>
                </a:solidFill>
              </a:rPr>
              <a:t>EPOCHE</a:t>
            </a:r>
            <a:r>
              <a:rPr lang="it-IT" dirty="0"/>
              <a:t> = 30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38A327-483B-4122-B2EA-E4AEEB34BC6A}"/>
              </a:ext>
            </a:extLst>
          </p:cNvPr>
          <p:cNvSpPr txBox="1"/>
          <p:nvPr/>
        </p:nvSpPr>
        <p:spPr>
          <a:xfrm>
            <a:off x="2751474" y="5082515"/>
            <a:ext cx="292963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ACCURACY_TEST = 0,6455 </a:t>
            </a:r>
          </a:p>
          <a:p>
            <a:r>
              <a:rPr lang="it-IT" b="1" dirty="0"/>
              <a:t>LOSS_TEST = 0,6398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855E07E-1E72-4D6F-9004-B09B42BBB3E8}"/>
              </a:ext>
            </a:extLst>
          </p:cNvPr>
          <p:cNvSpPr txBox="1"/>
          <p:nvPr/>
        </p:nvSpPr>
        <p:spPr>
          <a:xfrm>
            <a:off x="1284149" y="5893176"/>
            <a:ext cx="632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*</a:t>
            </a:r>
            <a:r>
              <a:rPr lang="it-IT" dirty="0"/>
              <a:t>l’aver aumentato le dimensioni del </a:t>
            </a:r>
            <a:r>
              <a:rPr lang="it-IT" b="1" dirty="0" err="1"/>
              <a:t>kernel_size</a:t>
            </a:r>
            <a:r>
              <a:rPr lang="it-IT" dirty="0"/>
              <a:t>, </a:t>
            </a:r>
            <a:r>
              <a:rPr lang="it-IT" b="1" dirty="0" err="1"/>
              <a:t>pool_size</a:t>
            </a:r>
            <a:r>
              <a:rPr lang="it-IT" b="1" dirty="0"/>
              <a:t> </a:t>
            </a:r>
            <a:r>
              <a:rPr lang="it-IT" dirty="0"/>
              <a:t>e </a:t>
            </a:r>
            <a:r>
              <a:rPr lang="it-IT" b="1" dirty="0"/>
              <a:t>stride </a:t>
            </a:r>
            <a:r>
              <a:rPr lang="it-IT" dirty="0"/>
              <a:t>ha comportato un’inevitabile perdita di informazione con un conseguente peggioramento dell’</a:t>
            </a:r>
            <a:r>
              <a:rPr lang="it-IT" dirty="0" err="1"/>
              <a:t>accuracy</a:t>
            </a:r>
            <a:r>
              <a:rPr lang="it-IT" dirty="0"/>
              <a:t> e della </a:t>
            </a:r>
            <a:r>
              <a:rPr lang="it-IT" dirty="0" err="1"/>
              <a:t>loss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7325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DDD7212-FC93-4B06-834D-A79DB2EC0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39" y="548635"/>
            <a:ext cx="5852172" cy="438912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33242C-B88F-4D0E-8939-23FB4CAC5410}"/>
              </a:ext>
            </a:extLst>
          </p:cNvPr>
          <p:cNvSpPr txBox="1"/>
          <p:nvPr/>
        </p:nvSpPr>
        <p:spPr>
          <a:xfrm>
            <a:off x="7481072" y="548635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PRIMO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«</a:t>
            </a:r>
            <a:r>
              <a:rPr lang="it-IT" dirty="0" err="1"/>
              <a:t>relu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</a:t>
            </a:r>
            <a:r>
              <a:rPr lang="it-IT" dirty="0">
                <a:solidFill>
                  <a:srgbClr val="FFFF00"/>
                </a:solidFill>
              </a:rPr>
              <a:t>0.2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D9EA61-E92B-4778-8F57-5A87A6A5B56E}"/>
              </a:ext>
            </a:extLst>
          </p:cNvPr>
          <p:cNvSpPr txBox="1"/>
          <p:nvPr/>
        </p:nvSpPr>
        <p:spPr>
          <a:xfrm>
            <a:off x="7481071" y="3194442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SECONDO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</a:t>
            </a:r>
            <a:r>
              <a:rPr lang="it-IT" dirty="0" err="1"/>
              <a:t>relu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</a:t>
            </a:r>
            <a:r>
              <a:rPr lang="it-IT" dirty="0">
                <a:solidFill>
                  <a:srgbClr val="FFFF00"/>
                </a:solidFill>
              </a:rPr>
              <a:t>0.2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A30581-3AC7-4920-942F-7E7117C3DB5E}"/>
              </a:ext>
            </a:extLst>
          </p:cNvPr>
          <p:cNvSpPr txBox="1"/>
          <p:nvPr/>
        </p:nvSpPr>
        <p:spPr>
          <a:xfrm>
            <a:off x="7241060" y="5619330"/>
            <a:ext cx="423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Optimizer</a:t>
            </a:r>
            <a:r>
              <a:rPr lang="it-IT" dirty="0"/>
              <a:t> = «Adam»</a:t>
            </a:r>
          </a:p>
          <a:p>
            <a:r>
              <a:rPr lang="it-IT" b="1" dirty="0"/>
              <a:t>Loss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/>
              <a:t>= «</a:t>
            </a:r>
            <a:r>
              <a:rPr lang="it-IT" dirty="0" err="1"/>
              <a:t>Binary</a:t>
            </a:r>
            <a:r>
              <a:rPr lang="it-IT" dirty="0"/>
              <a:t> Cross </a:t>
            </a:r>
            <a:r>
              <a:rPr lang="it-IT" dirty="0" err="1"/>
              <a:t>Entropy</a:t>
            </a:r>
            <a:r>
              <a:rPr lang="it-IT" dirty="0"/>
              <a:t>»</a:t>
            </a:r>
          </a:p>
          <a:p>
            <a:r>
              <a:rPr lang="it-IT" b="1" dirty="0">
                <a:solidFill>
                  <a:srgbClr val="FFFF00"/>
                </a:solidFill>
              </a:rPr>
              <a:t>EPOCHE</a:t>
            </a:r>
            <a:r>
              <a:rPr lang="it-IT" dirty="0"/>
              <a:t> = 50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6530ED-EE6E-4E05-AFFD-93557540F66B}"/>
              </a:ext>
            </a:extLst>
          </p:cNvPr>
          <p:cNvSpPr txBox="1"/>
          <p:nvPr/>
        </p:nvSpPr>
        <p:spPr>
          <a:xfrm>
            <a:off x="2733718" y="5296164"/>
            <a:ext cx="292963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ACCURACY_TEST = 0,7727 </a:t>
            </a:r>
          </a:p>
          <a:p>
            <a:r>
              <a:rPr lang="it-IT" b="1" dirty="0"/>
              <a:t>LOSS_TEST = 0,5062</a:t>
            </a:r>
          </a:p>
        </p:txBody>
      </p:sp>
    </p:spTree>
    <p:extLst>
      <p:ext uri="{BB962C8B-B14F-4D97-AF65-F5344CB8AC3E}">
        <p14:creationId xmlns:p14="http://schemas.microsoft.com/office/powerpoint/2010/main" val="1076833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EF4CD3-F9AD-4D67-98F1-F7919D32B738}"/>
              </a:ext>
            </a:extLst>
          </p:cNvPr>
          <p:cNvSpPr txBox="1"/>
          <p:nvPr/>
        </p:nvSpPr>
        <p:spPr>
          <a:xfrm>
            <a:off x="7481072" y="548635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PRIMO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«</a:t>
            </a:r>
            <a:r>
              <a:rPr lang="it-IT" dirty="0" err="1"/>
              <a:t>relu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</a:t>
            </a:r>
            <a:r>
              <a:rPr lang="it-IT" dirty="0">
                <a:solidFill>
                  <a:srgbClr val="FFFF00"/>
                </a:solidFill>
              </a:rPr>
              <a:t>0.2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EF2961-D577-4840-A248-4902AA0ABC46}"/>
              </a:ext>
            </a:extLst>
          </p:cNvPr>
          <p:cNvSpPr txBox="1"/>
          <p:nvPr/>
        </p:nvSpPr>
        <p:spPr>
          <a:xfrm>
            <a:off x="7481071" y="3194442"/>
            <a:ext cx="3997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SECONDO LAYER  CONVOLUZIONALE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Filters</a:t>
            </a:r>
            <a:r>
              <a:rPr lang="it-IT" dirty="0"/>
              <a:t>=32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Kernel size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Padding</a:t>
            </a:r>
            <a:r>
              <a:rPr lang="it-IT" dirty="0"/>
              <a:t> = «</a:t>
            </a:r>
            <a:r>
              <a:rPr lang="it-IT" dirty="0" err="1"/>
              <a:t>same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Activation</a:t>
            </a:r>
            <a:r>
              <a:rPr lang="it-IT" dirty="0"/>
              <a:t>= </a:t>
            </a:r>
            <a:r>
              <a:rPr lang="it-IT" dirty="0" err="1"/>
              <a:t>relu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Pool size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Stride </a:t>
            </a:r>
            <a:r>
              <a:rPr lang="it-IT" dirty="0"/>
              <a:t>= (4,4)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Dropout</a:t>
            </a:r>
            <a:r>
              <a:rPr lang="it-IT" dirty="0"/>
              <a:t> = </a:t>
            </a:r>
            <a:r>
              <a:rPr lang="it-IT" dirty="0">
                <a:solidFill>
                  <a:srgbClr val="FFFF00"/>
                </a:solidFill>
              </a:rPr>
              <a:t>0.2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9B24A9B-2085-4BC2-9588-593AF4AE9FE9}"/>
              </a:ext>
            </a:extLst>
          </p:cNvPr>
          <p:cNvSpPr txBox="1"/>
          <p:nvPr/>
        </p:nvSpPr>
        <p:spPr>
          <a:xfrm>
            <a:off x="7241060" y="5619330"/>
            <a:ext cx="423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Optimizer</a:t>
            </a:r>
            <a:r>
              <a:rPr lang="it-IT" dirty="0"/>
              <a:t> = «Adam»</a:t>
            </a:r>
          </a:p>
          <a:p>
            <a:r>
              <a:rPr lang="it-IT" b="1" dirty="0"/>
              <a:t>Loss </a:t>
            </a:r>
            <a:r>
              <a:rPr lang="it-IT" b="1" dirty="0" err="1"/>
              <a:t>function</a:t>
            </a:r>
            <a:r>
              <a:rPr lang="it-IT" b="1" dirty="0"/>
              <a:t> </a:t>
            </a:r>
            <a:r>
              <a:rPr lang="it-IT" dirty="0"/>
              <a:t>= «</a:t>
            </a:r>
            <a:r>
              <a:rPr lang="it-IT" dirty="0" err="1"/>
              <a:t>Binary</a:t>
            </a:r>
            <a:r>
              <a:rPr lang="it-IT" dirty="0"/>
              <a:t> Cross </a:t>
            </a:r>
            <a:r>
              <a:rPr lang="it-IT" dirty="0" err="1"/>
              <a:t>Entropy</a:t>
            </a:r>
            <a:r>
              <a:rPr lang="it-IT" dirty="0"/>
              <a:t>»</a:t>
            </a:r>
          </a:p>
          <a:p>
            <a:r>
              <a:rPr lang="it-IT" b="1" dirty="0">
                <a:solidFill>
                  <a:srgbClr val="FFFF00"/>
                </a:solidFill>
              </a:rPr>
              <a:t>EPOCHE</a:t>
            </a:r>
            <a:r>
              <a:rPr lang="it-IT" dirty="0"/>
              <a:t> = 50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1273634-C73A-4AB4-8275-7886FC4B3A9D}"/>
              </a:ext>
            </a:extLst>
          </p:cNvPr>
          <p:cNvSpPr txBox="1"/>
          <p:nvPr/>
        </p:nvSpPr>
        <p:spPr>
          <a:xfrm>
            <a:off x="2837895" y="248574"/>
            <a:ext cx="325810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CONFUSION MATRIX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5D6726-56AF-4E4A-A7C7-00138C90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28" y="1086554"/>
            <a:ext cx="6192375" cy="477566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70908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C875B6-15E7-41E2-A3DD-4664D63049AD}"/>
              </a:ext>
            </a:extLst>
          </p:cNvPr>
          <p:cNvSpPr txBox="1"/>
          <p:nvPr/>
        </p:nvSpPr>
        <p:spPr>
          <a:xfrm>
            <a:off x="3799641" y="2201662"/>
            <a:ext cx="5237827" cy="237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Vediamo come abbiamo implementato il codice </a:t>
            </a:r>
            <a:r>
              <a:rPr lang="it-IT" sz="3600" dirty="0" err="1"/>
              <a:t>python</a:t>
            </a:r>
            <a:r>
              <a:rPr lang="it-IT" sz="3600" dirty="0"/>
              <a:t> per ottenere la </a:t>
            </a:r>
            <a:r>
              <a:rPr lang="it-IT" sz="3600" u="sng" dirty="0" err="1"/>
              <a:t>confusion</a:t>
            </a:r>
            <a:r>
              <a:rPr lang="it-IT" sz="3600" u="sng" dirty="0"/>
              <a:t> </a:t>
            </a:r>
            <a:r>
              <a:rPr lang="it-IT" sz="3600" u="sng" dirty="0" err="1"/>
              <a:t>matrix</a:t>
            </a:r>
            <a:endParaRPr lang="it-IT" sz="3600" u="sng" dirty="0"/>
          </a:p>
        </p:txBody>
      </p:sp>
    </p:spTree>
    <p:extLst>
      <p:ext uri="{BB962C8B-B14F-4D97-AF65-F5344CB8AC3E}">
        <p14:creationId xmlns:p14="http://schemas.microsoft.com/office/powerpoint/2010/main" val="756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B8D7A02-8DD7-4541-AB65-A86DFAA4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09" y="259253"/>
            <a:ext cx="5281652" cy="1926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i="1" dirty="0" err="1"/>
              <a:t>Algoritmo</a:t>
            </a:r>
            <a:r>
              <a:rPr lang="en-US" sz="3200" b="1" i="1" dirty="0"/>
              <a:t> di </a:t>
            </a:r>
            <a:br>
              <a:rPr lang="en-US" sz="3200" b="1" i="1" dirty="0"/>
            </a:br>
            <a:r>
              <a:rPr lang="en-US" sz="3200" b="1" i="1" dirty="0" err="1"/>
              <a:t>haar</a:t>
            </a:r>
            <a:r>
              <a:rPr lang="en-US" sz="3200" b="1" i="1" dirty="0"/>
              <a:t>-cascade classifier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2288D3-5D58-4599-94F1-BC75601DC683}"/>
              </a:ext>
            </a:extLst>
          </p:cNvPr>
          <p:cNvSpPr txBox="1"/>
          <p:nvPr/>
        </p:nvSpPr>
        <p:spPr>
          <a:xfrm>
            <a:off x="1323933" y="2133071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dirty="0"/>
              <a:t>E’ un </a:t>
            </a:r>
            <a:r>
              <a:rPr lang="en-US" sz="2000" dirty="0" err="1"/>
              <a:t>algotimo</a:t>
            </a:r>
            <a:r>
              <a:rPr lang="en-US" sz="2000" dirty="0"/>
              <a:t> </a:t>
            </a:r>
            <a:r>
              <a:rPr lang="en-US" sz="2000" dirty="0" err="1"/>
              <a:t>basilare</a:t>
            </a:r>
            <a:r>
              <a:rPr lang="en-US" sz="2000" dirty="0"/>
              <a:t> dell’ </a:t>
            </a:r>
            <a:r>
              <a:rPr lang="en-US" sz="2000" dirty="0">
                <a:solidFill>
                  <a:srgbClr val="FF0000"/>
                </a:solidFill>
              </a:rPr>
              <a:t>«object detection»</a:t>
            </a:r>
            <a:r>
              <a:rPr lang="en-US" sz="2000" dirty="0"/>
              <a:t>, </a:t>
            </a:r>
            <a:r>
              <a:rPr lang="en-US" sz="2000" dirty="0" err="1"/>
              <a:t>usato</a:t>
            </a:r>
            <a:r>
              <a:rPr lang="en-US" sz="2000" dirty="0"/>
              <a:t> per </a:t>
            </a:r>
            <a:r>
              <a:rPr lang="en-US" sz="2000" dirty="0" err="1"/>
              <a:t>identificare</a:t>
            </a:r>
            <a:r>
              <a:rPr lang="en-US" sz="2000" dirty="0"/>
              <a:t> </a:t>
            </a:r>
            <a:r>
              <a:rPr lang="en-US" sz="2000" dirty="0" err="1"/>
              <a:t>persone</a:t>
            </a:r>
            <a:r>
              <a:rPr lang="en-US" sz="2000" dirty="0"/>
              <a:t> e </a:t>
            </a:r>
            <a:r>
              <a:rPr lang="en-US" sz="2000" dirty="0" err="1"/>
              <a:t>oggetti</a:t>
            </a:r>
            <a:r>
              <a:rPr lang="en-US" sz="2000" dirty="0"/>
              <a:t> </a:t>
            </a:r>
            <a:r>
              <a:rPr lang="en-US" sz="2000" dirty="0" err="1"/>
              <a:t>all’interno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immagini</a:t>
            </a:r>
            <a:r>
              <a:rPr lang="en-US" sz="2000" dirty="0"/>
              <a:t>. E’ una </a:t>
            </a:r>
            <a:r>
              <a:rPr lang="en-US" sz="2000" dirty="0" err="1"/>
              <a:t>tecnica</a:t>
            </a:r>
            <a:r>
              <a:rPr lang="en-US" sz="2000" dirty="0"/>
              <a:t> poco </a:t>
            </a:r>
            <a:r>
              <a:rPr lang="en-US" sz="2000" dirty="0" err="1"/>
              <a:t>dispendiosa</a:t>
            </a:r>
            <a:r>
              <a:rPr lang="en-US" sz="2000" dirty="0"/>
              <a:t> dal punto di vista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risore</a:t>
            </a:r>
            <a:r>
              <a:rPr lang="en-US" sz="2000" dirty="0"/>
              <a:t> di </a:t>
            </a:r>
            <a:r>
              <a:rPr lang="en-US" sz="2000" dirty="0" err="1"/>
              <a:t>calcolo</a:t>
            </a:r>
            <a:r>
              <a:rPr lang="en-US" sz="2000" dirty="0"/>
              <a:t>, </a:t>
            </a:r>
            <a:r>
              <a:rPr lang="en-US" sz="2000" dirty="0" err="1"/>
              <a:t>nonostante</a:t>
            </a:r>
            <a:r>
              <a:rPr lang="en-US" sz="2000" dirty="0"/>
              <a:t> non </a:t>
            </a:r>
            <a:r>
              <a:rPr lang="en-US" sz="2000" dirty="0" err="1"/>
              <a:t>sia</a:t>
            </a:r>
            <a:r>
              <a:rPr lang="en-US" sz="2000" dirty="0"/>
              <a:t> </a:t>
            </a:r>
            <a:r>
              <a:rPr lang="en-US" sz="2000" dirty="0" err="1"/>
              <a:t>accuratissima</a:t>
            </a:r>
            <a:r>
              <a:rPr lang="en-US" sz="2000" dirty="0"/>
              <a:t> al </a:t>
            </a:r>
            <a:r>
              <a:rPr lang="en-US" sz="2000" dirty="0" err="1"/>
              <a:t>pari</a:t>
            </a:r>
            <a:r>
              <a:rPr lang="en-US" sz="2000" dirty="0"/>
              <a:t> di </a:t>
            </a:r>
            <a:r>
              <a:rPr lang="en-US" sz="2000" dirty="0" err="1"/>
              <a:t>tecniche</a:t>
            </a:r>
            <a:r>
              <a:rPr lang="en-US" sz="2000" dirty="0"/>
              <a:t> di DL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0758ED-C2E0-40C2-A0AA-06F12389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83" y="1093788"/>
            <a:ext cx="5456279" cy="422861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1ED761AB-E55A-41B0-A772-C63233793BDD}"/>
              </a:ext>
            </a:extLst>
          </p:cNvPr>
          <p:cNvSpPr/>
          <p:nvPr/>
        </p:nvSpPr>
        <p:spPr>
          <a:xfrm>
            <a:off x="7691393" y="2176463"/>
            <a:ext cx="633457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A7B9A3DD-99E9-4DBF-B318-74D749D3D6E1}"/>
              </a:ext>
            </a:extLst>
          </p:cNvPr>
          <p:cNvSpPr/>
          <p:nvPr/>
        </p:nvSpPr>
        <p:spPr>
          <a:xfrm>
            <a:off x="9887583" y="2188900"/>
            <a:ext cx="699539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4070E1A5-2A0A-4B98-8CE1-AFE1E1A4204F}"/>
              </a:ext>
            </a:extLst>
          </p:cNvPr>
          <p:cNvSpPr/>
          <p:nvPr/>
        </p:nvSpPr>
        <p:spPr>
          <a:xfrm>
            <a:off x="10459878" y="1339851"/>
            <a:ext cx="254488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9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 animBg="1"/>
      <p:bldP spid="44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D4C0BDD-7C37-415A-AEB4-5D36A9489AAD}"/>
              </a:ext>
            </a:extLst>
          </p:cNvPr>
          <p:cNvSpPr txBox="1"/>
          <p:nvPr/>
        </p:nvSpPr>
        <p:spPr>
          <a:xfrm>
            <a:off x="2887462" y="451650"/>
            <a:ext cx="6204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Nonostante il dataset contenesse un numero relativamente elevato di immagini, per incrementarne il numero ne abbiamo inserite di nuove, catturandole dalla webcam interfacciata con </a:t>
            </a:r>
            <a:r>
              <a:rPr lang="it-IT" sz="2400" dirty="0" err="1"/>
              <a:t>Pycharm</a:t>
            </a:r>
            <a:r>
              <a:rPr lang="it-IT" sz="2400" dirty="0"/>
              <a:t>, il tutto tramite una libreria open source:  </a:t>
            </a:r>
            <a:r>
              <a:rPr lang="it-IT" sz="2400" b="1" dirty="0" err="1">
                <a:solidFill>
                  <a:srgbClr val="FF0000"/>
                </a:solidFill>
              </a:rPr>
              <a:t>OpenCV</a:t>
            </a:r>
            <a:r>
              <a:rPr lang="it-IT" sz="2400" b="1" dirty="0"/>
              <a:t>.</a:t>
            </a:r>
          </a:p>
        </p:txBody>
      </p:sp>
      <p:pic>
        <p:nvPicPr>
          <p:cNvPr id="3" name="Immagine 2" descr="Immagine che contiene parete, persona, interni&#10;&#10;Descrizione generata automaticamente">
            <a:extLst>
              <a:ext uri="{FF2B5EF4-FFF2-40B4-BE49-F238E27FC236}">
                <a16:creationId xmlns:a16="http://schemas.microsoft.com/office/drawing/2014/main" id="{9F1EBA39-691B-40F0-9B5D-32218B36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92" y="3071304"/>
            <a:ext cx="3587811" cy="269085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Immagine 4" descr="Immagine che contiene testo, persona, uomo, interni&#10;&#10;Descrizione generata automaticamente">
            <a:extLst>
              <a:ext uri="{FF2B5EF4-FFF2-40B4-BE49-F238E27FC236}">
                <a16:creationId xmlns:a16="http://schemas.microsoft.com/office/drawing/2014/main" id="{B9830175-83ED-4113-A37B-7FB7D8A5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66" y="3071304"/>
            <a:ext cx="3587811" cy="269085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A37F02-9045-4C91-BFC8-29024A930370}"/>
              </a:ext>
            </a:extLst>
          </p:cNvPr>
          <p:cNvSpPr txBox="1"/>
          <p:nvPr/>
        </p:nvSpPr>
        <p:spPr>
          <a:xfrm>
            <a:off x="2137392" y="6221684"/>
            <a:ext cx="866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*</a:t>
            </a:r>
            <a:r>
              <a:rPr lang="it-IT" dirty="0"/>
              <a:t>Tramite la webcam abbiamo inserito altre 100 immagini (50 di donne, e 50 di uomini)</a:t>
            </a:r>
          </a:p>
        </p:txBody>
      </p:sp>
    </p:spTree>
    <p:extLst>
      <p:ext uri="{BB962C8B-B14F-4D97-AF65-F5344CB8AC3E}">
        <p14:creationId xmlns:p14="http://schemas.microsoft.com/office/powerpoint/2010/main" val="363096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616CCF-9D88-42EA-BB01-5AF3D41CC9C5}"/>
              </a:ext>
            </a:extLst>
          </p:cNvPr>
          <p:cNvSpPr txBox="1"/>
          <p:nvPr/>
        </p:nvSpPr>
        <p:spPr>
          <a:xfrm>
            <a:off x="2188029" y="391886"/>
            <a:ext cx="61232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L’</a:t>
            </a:r>
            <a:r>
              <a:rPr lang="it-IT" sz="3200" dirty="0" err="1"/>
              <a:t>haar</a:t>
            </a:r>
            <a:r>
              <a:rPr lang="it-IT" sz="3200" dirty="0"/>
              <a:t> </a:t>
            </a:r>
            <a:r>
              <a:rPr lang="it-IT" sz="3200" dirty="0" err="1"/>
              <a:t>cascade</a:t>
            </a:r>
            <a:r>
              <a:rPr lang="it-IT" sz="3200" dirty="0"/>
              <a:t> </a:t>
            </a:r>
            <a:r>
              <a:rPr lang="it-IT" sz="3200" dirty="0" err="1"/>
              <a:t>classifier</a:t>
            </a:r>
            <a:r>
              <a:rPr lang="it-IT" sz="3200" dirty="0"/>
              <a:t> funziona interamente grazie alle </a:t>
            </a:r>
            <a:r>
              <a:rPr lang="it-IT" sz="3200" b="1" i="1" dirty="0">
                <a:solidFill>
                  <a:srgbClr val="FF0000"/>
                </a:solidFill>
              </a:rPr>
              <a:t>HAAR_LIKE FEATURES.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5D156CB-A9EE-4D13-91AF-5A1A9ACB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542" y="1961546"/>
            <a:ext cx="5783983" cy="3253490"/>
          </a:xfrm>
          <a:prstGeom prst="rect">
            <a:avLst/>
          </a:prstGeom>
          <a:ln w="76200">
            <a:solidFill>
              <a:schemeClr val="tx2">
                <a:lumMod val="75000"/>
              </a:schemeClr>
            </a:solidFill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4C4CEC-6864-45A4-9AF7-ED9798AF5724}"/>
              </a:ext>
            </a:extLst>
          </p:cNvPr>
          <p:cNvSpPr txBox="1"/>
          <p:nvPr/>
        </p:nvSpPr>
        <p:spPr>
          <a:xfrm>
            <a:off x="1142113" y="2238319"/>
            <a:ext cx="41075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Tutti questi quadrati vengono sovrapposti all’immagine </a:t>
            </a:r>
            <a:r>
              <a:rPr lang="it-IT" u="sng" dirty="0"/>
              <a:t>per tutte possibili dimensioni/posizioni</a:t>
            </a:r>
            <a:r>
              <a:rPr lang="it-IT" dirty="0"/>
              <a:t>. Si calcola poi la somma dei pixel dell’immagine presenti nel rettangolo nero, a cui si sottrae la somma dei pixel presenti nel rettangolo bianco. Se questo valore ottenuto è molto grande o piccolo, allora vuol dire che in quella porzione dell’immagine è presente la feature identificata dal filtro.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E31E3B-6372-478F-80A7-7327E2EFFB7B}"/>
              </a:ext>
            </a:extLst>
          </p:cNvPr>
          <p:cNvSpPr txBox="1"/>
          <p:nvPr/>
        </p:nvSpPr>
        <p:spPr>
          <a:xfrm>
            <a:off x="1677880" y="5609209"/>
            <a:ext cx="845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Quando si ha sia un elevato numero di pixel, questo processa diventa </a:t>
            </a:r>
            <a:r>
              <a:rPr lang="it-IT" dirty="0" err="1"/>
              <a:t>computazionalmente</a:t>
            </a:r>
            <a:r>
              <a:rPr lang="it-IT" dirty="0"/>
              <a:t> proibitivo, e invece di sommare i pixel si calcola, con una complessità costante, l’area di una sotto matrice grazie ad un algoritmo di </a:t>
            </a:r>
            <a:r>
              <a:rPr lang="it-IT" b="1" dirty="0" err="1"/>
              <a:t>summed</a:t>
            </a:r>
            <a:r>
              <a:rPr lang="it-IT" b="1" dirty="0"/>
              <a:t> area </a:t>
            </a:r>
            <a:r>
              <a:rPr lang="it-IT" b="1" dirty="0" err="1"/>
              <a:t>table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49120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16C3F8-49CE-4830-81DD-F3F22D5FECB3}"/>
              </a:ext>
            </a:extLst>
          </p:cNvPr>
          <p:cNvSpPr txBox="1"/>
          <p:nvPr/>
        </p:nvSpPr>
        <p:spPr>
          <a:xfrm>
            <a:off x="2059618" y="168676"/>
            <a:ext cx="6933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dirty="0"/>
              <a:t>ALGORITMO  CASCADE OF CLASSIFIERS (cascata di classificatori)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BCF8FB-4464-4684-99A2-8C95843D419C}"/>
              </a:ext>
            </a:extLst>
          </p:cNvPr>
          <p:cNvSpPr txBox="1"/>
          <p:nvPr/>
        </p:nvSpPr>
        <p:spPr>
          <a:xfrm>
            <a:off x="487623" y="1874728"/>
            <a:ext cx="4724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Come selezionare le feature migliori per riconoscere un oggetto? Ad esempio negli ultimi due casi, i filtri non ritornano un valore utile. </a:t>
            </a:r>
          </a:p>
          <a:p>
            <a:r>
              <a:rPr lang="it-IT" sz="2800" dirty="0"/>
              <a:t>La tecnica che usiamo è basata sul ML, e prende il nome di </a:t>
            </a:r>
            <a:r>
              <a:rPr lang="it-IT" sz="2800" b="1" i="1" dirty="0" err="1">
                <a:solidFill>
                  <a:srgbClr val="FF0000"/>
                </a:solidFill>
              </a:rPr>
              <a:t>Adaboost</a:t>
            </a:r>
            <a:endParaRPr lang="it-IT" sz="2800" b="1" i="1" dirty="0">
              <a:solidFill>
                <a:srgbClr val="FF0000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778C8B2-F77E-4932-BA92-175A708E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23" y="1874728"/>
            <a:ext cx="6687286" cy="3266510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81665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88B2EA-15D4-4392-B979-D5091DFFE334}"/>
              </a:ext>
            </a:extLst>
          </p:cNvPr>
          <p:cNvSpPr txBox="1"/>
          <p:nvPr/>
        </p:nvSpPr>
        <p:spPr>
          <a:xfrm>
            <a:off x="1" y="239698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i="1" dirty="0"/>
              <a:t>ADABOOST</a:t>
            </a:r>
            <a:r>
              <a:rPr lang="it-IT" dirty="0"/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B3B2E8-EDB9-4C86-BE5D-7B36FBBA310C}"/>
              </a:ext>
            </a:extLst>
          </p:cNvPr>
          <p:cNvSpPr txBox="1"/>
          <p:nvPr/>
        </p:nvSpPr>
        <p:spPr>
          <a:xfrm>
            <a:off x="2113520" y="1403784"/>
            <a:ext cx="842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Ogni feature viene applicata ad ogni immagine del set di addestramento, contenente </a:t>
            </a:r>
            <a:r>
              <a:rPr lang="it-IT" b="1" u="sng" dirty="0"/>
              <a:t>osservazioni positive</a:t>
            </a:r>
            <a:r>
              <a:rPr lang="it-IT" b="1" dirty="0"/>
              <a:t>  e </a:t>
            </a:r>
            <a:r>
              <a:rPr lang="it-IT" b="1" u="sng" dirty="0"/>
              <a:t>osservazioni negative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865D88-B3B5-407B-98E9-EA1329ADABEE}"/>
              </a:ext>
            </a:extLst>
          </p:cNvPr>
          <p:cNvSpPr txBox="1"/>
          <p:nvPr/>
        </p:nvSpPr>
        <p:spPr>
          <a:xfrm>
            <a:off x="2114549" y="2459154"/>
            <a:ext cx="8645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ogni feature (filtro) viene calcolato il miglior </a:t>
            </a:r>
            <a:r>
              <a:rPr lang="it-IT" dirty="0" err="1"/>
              <a:t>treshold</a:t>
            </a:r>
            <a:r>
              <a:rPr lang="it-IT" dirty="0"/>
              <a:t> al di sopra del quale l’immagine viene classificata come contenente l’oggetto, e al di sotto del quale non contenente.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A8F708-C302-4D9A-AAE2-F558130B2EF0}"/>
              </a:ext>
            </a:extLst>
          </p:cNvPr>
          <p:cNvSpPr txBox="1"/>
          <p:nvPr/>
        </p:nvSpPr>
        <p:spPr>
          <a:xfrm>
            <a:off x="2113520" y="3559217"/>
            <a:ext cx="648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Vengono selezionate le features che ritornano il minor </a:t>
            </a:r>
            <a:r>
              <a:rPr lang="it-IT" b="1" u="sng" dirty="0" err="1"/>
              <a:t>error</a:t>
            </a:r>
            <a:r>
              <a:rPr lang="it-IT" b="1" u="sng" dirty="0"/>
              <a:t> rate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EE879F-AF27-42AD-9578-43CC0AC60A06}"/>
              </a:ext>
            </a:extLst>
          </p:cNvPr>
          <p:cNvSpPr txBox="1"/>
          <p:nvPr/>
        </p:nvSpPr>
        <p:spPr>
          <a:xfrm>
            <a:off x="2113520" y="4375464"/>
            <a:ext cx="873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ADABOOST mette insieme tutti questi classificatori minori formati dai </a:t>
            </a:r>
            <a:r>
              <a:rPr lang="it-IT" dirty="0" err="1"/>
              <a:t>treshold</a:t>
            </a:r>
            <a:r>
              <a:rPr lang="it-IT" dirty="0"/>
              <a:t> delle feature e ne fa una media pesata dall’</a:t>
            </a:r>
            <a:r>
              <a:rPr lang="it-IT" dirty="0" err="1"/>
              <a:t>error</a:t>
            </a:r>
            <a:r>
              <a:rPr lang="it-IT" dirty="0"/>
              <a:t> rate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EE72D6-4419-4BD1-BDA5-2B8DC75EA785}"/>
              </a:ext>
            </a:extLst>
          </p:cNvPr>
          <p:cNvSpPr txBox="1"/>
          <p:nvPr/>
        </p:nvSpPr>
        <p:spPr>
          <a:xfrm>
            <a:off x="1393794" y="5575176"/>
            <a:ext cx="3888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CLASSIFICATORI DEBOLI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A66F76-285E-40C4-97B5-21B8D54D7998}"/>
              </a:ext>
            </a:extLst>
          </p:cNvPr>
          <p:cNvSpPr txBox="1"/>
          <p:nvPr/>
        </p:nvSpPr>
        <p:spPr>
          <a:xfrm>
            <a:off x="6773662" y="5575176"/>
            <a:ext cx="421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CLASSIFICATORE FORTE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8E6F5D0-4A76-4CC4-AE81-D6420718AB8A}"/>
              </a:ext>
            </a:extLst>
          </p:cNvPr>
          <p:cNvSpPr/>
          <p:nvPr/>
        </p:nvSpPr>
        <p:spPr>
          <a:xfrm>
            <a:off x="5418339" y="5645635"/>
            <a:ext cx="1225119" cy="452761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89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6679D8-8CD1-4896-8F03-F8C2A030B36A}"/>
              </a:ext>
            </a:extLst>
          </p:cNvPr>
          <p:cNvSpPr txBox="1"/>
          <p:nvPr/>
        </p:nvSpPr>
        <p:spPr>
          <a:xfrm>
            <a:off x="1615735" y="168676"/>
            <a:ext cx="5839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ADABOOST, selezionando solo quelli più adatti, il numero di features diminuisce, ma il numero di operazioni continua ad essere eccessivo: </a:t>
            </a:r>
            <a:r>
              <a:rPr lang="it-IT" u="sng" dirty="0"/>
              <a:t>all’interno di un immagine infatti, l’oggetto da riconoscere ne ricopre solo una minima porzione</a:t>
            </a:r>
            <a:r>
              <a:rPr lang="it-IT" dirty="0"/>
              <a:t>, mentre ogni filtro deve essere calcolato per ogni porzione dell’immagine, anche nelle zone in cui quindi non è presente un volto. Il problema è risolto dal </a:t>
            </a:r>
            <a:r>
              <a:rPr lang="it-IT" b="1" i="1" dirty="0">
                <a:solidFill>
                  <a:srgbClr val="FF0000"/>
                </a:solidFill>
              </a:rPr>
              <a:t>CASCADE OF CLASSIFIERS</a:t>
            </a:r>
          </a:p>
        </p:txBody>
      </p:sp>
      <p:pic>
        <p:nvPicPr>
          <p:cNvPr id="6" name="Immagine 5" descr="Immagine che contiene persona, interni, sorridente&#10;&#10;Descrizione generata automaticamente">
            <a:extLst>
              <a:ext uri="{FF2B5EF4-FFF2-40B4-BE49-F238E27FC236}">
                <a16:creationId xmlns:a16="http://schemas.microsoft.com/office/drawing/2014/main" id="{2D715B2C-F401-478E-867B-AEA357DC0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609" y="227141"/>
            <a:ext cx="3209925" cy="320185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9F08C09-63D8-4CDF-B65C-CF07149A03E4}"/>
              </a:ext>
            </a:extLst>
          </p:cNvPr>
          <p:cNvSpPr/>
          <p:nvPr/>
        </p:nvSpPr>
        <p:spPr>
          <a:xfrm>
            <a:off x="9339308" y="665826"/>
            <a:ext cx="1580225" cy="1979720"/>
          </a:xfrm>
          <a:prstGeom prst="rect">
            <a:avLst/>
          </a:prstGeom>
          <a:noFill/>
          <a:ln w="57150">
            <a:solidFill>
              <a:srgbClr val="2FF9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157888-202B-4D26-812D-EA6ECD3FFAFF}"/>
              </a:ext>
            </a:extLst>
          </p:cNvPr>
          <p:cNvSpPr txBox="1"/>
          <p:nvPr/>
        </p:nvSpPr>
        <p:spPr>
          <a:xfrm>
            <a:off x="1463198" y="2530831"/>
            <a:ext cx="5839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 features vengono raggruppate in diversi gruppi (stages) in numero crescente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5D6C11-4348-4309-94E1-5FCB895B465A}"/>
              </a:ext>
            </a:extLst>
          </p:cNvPr>
          <p:cNvSpPr txBox="1"/>
          <p:nvPr/>
        </p:nvSpPr>
        <p:spPr>
          <a:xfrm>
            <a:off x="1463198" y="4229328"/>
            <a:ext cx="6162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prende in considerazione una finestra dell’immagine, di dimensione prefissata, e si fa valutare al primo stage:</a:t>
            </a:r>
          </a:p>
          <a:p>
            <a:endParaRPr lang="it-IT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3F66551-3A91-47CD-813A-A93F3BBF7761}"/>
              </a:ext>
            </a:extLst>
          </p:cNvPr>
          <p:cNvSpPr/>
          <p:nvPr/>
        </p:nvSpPr>
        <p:spPr>
          <a:xfrm>
            <a:off x="1142113" y="3272433"/>
            <a:ext cx="1269507" cy="6463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A4C50FB-3A4F-473C-81DD-C35308AA0E23}"/>
              </a:ext>
            </a:extLst>
          </p:cNvPr>
          <p:cNvSpPr/>
          <p:nvPr/>
        </p:nvSpPr>
        <p:spPr>
          <a:xfrm>
            <a:off x="5100353" y="3257233"/>
            <a:ext cx="1269505" cy="6463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1A07E1E-4520-4E25-9917-AD4C9761F2A5}"/>
              </a:ext>
            </a:extLst>
          </p:cNvPr>
          <p:cNvSpPr/>
          <p:nvPr/>
        </p:nvSpPr>
        <p:spPr>
          <a:xfrm>
            <a:off x="3163965" y="3257233"/>
            <a:ext cx="1269506" cy="6463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9EBCD7B-8A9A-44A9-96EE-76DD8B58E0E7}"/>
              </a:ext>
            </a:extLst>
          </p:cNvPr>
          <p:cNvSpPr/>
          <p:nvPr/>
        </p:nvSpPr>
        <p:spPr>
          <a:xfrm>
            <a:off x="7107685" y="3257232"/>
            <a:ext cx="1269504" cy="64633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11F946B-AEC4-4AEF-9C37-4021751B83EF}"/>
              </a:ext>
            </a:extLst>
          </p:cNvPr>
          <p:cNvCxnSpPr/>
          <p:nvPr/>
        </p:nvCxnSpPr>
        <p:spPr>
          <a:xfrm>
            <a:off x="2401407" y="3580397"/>
            <a:ext cx="5712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19D13DB-87C9-489B-9C6F-A50FEA1886AA}"/>
              </a:ext>
            </a:extLst>
          </p:cNvPr>
          <p:cNvCxnSpPr/>
          <p:nvPr/>
        </p:nvCxnSpPr>
        <p:spPr>
          <a:xfrm>
            <a:off x="4433471" y="3591972"/>
            <a:ext cx="5712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C22B830-B930-454B-B820-C3BFB1A5ED40}"/>
              </a:ext>
            </a:extLst>
          </p:cNvPr>
          <p:cNvCxnSpPr/>
          <p:nvPr/>
        </p:nvCxnSpPr>
        <p:spPr>
          <a:xfrm>
            <a:off x="6369858" y="3580397"/>
            <a:ext cx="5712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FFA4D7-A1E8-4A7F-A769-C0522A01FD80}"/>
              </a:ext>
            </a:extLst>
          </p:cNvPr>
          <p:cNvSpPr txBox="1"/>
          <p:nvPr/>
        </p:nvSpPr>
        <p:spPr>
          <a:xfrm>
            <a:off x="1094050" y="3280608"/>
            <a:ext cx="135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</a:t>
            </a:r>
            <a:r>
              <a:rPr lang="it-IT" dirty="0">
                <a:solidFill>
                  <a:schemeClr val="bg1"/>
                </a:solidFill>
              </a:rPr>
              <a:t>STAGE 1:</a:t>
            </a:r>
          </a:p>
          <a:p>
            <a:r>
              <a:rPr lang="it-IT" dirty="0">
                <a:solidFill>
                  <a:schemeClr val="bg1"/>
                </a:solidFill>
              </a:rPr>
              <a:t>(1 features)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A9F2410-9915-40B2-A4BC-F453432CD830}"/>
              </a:ext>
            </a:extLst>
          </p:cNvPr>
          <p:cNvSpPr txBox="1"/>
          <p:nvPr/>
        </p:nvSpPr>
        <p:spPr>
          <a:xfrm>
            <a:off x="3185214" y="3287634"/>
            <a:ext cx="126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dirty="0">
                <a:solidFill>
                  <a:schemeClr val="bg1"/>
                </a:solidFill>
              </a:rPr>
              <a:t>STAGE 2:</a:t>
            </a:r>
          </a:p>
          <a:p>
            <a:r>
              <a:rPr lang="it-IT" dirty="0">
                <a:solidFill>
                  <a:schemeClr val="bg1"/>
                </a:solidFill>
              </a:rPr>
              <a:t>(2 features)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F6E7C3E-B497-4F5A-B9F5-8CB2FE9B532C}"/>
              </a:ext>
            </a:extLst>
          </p:cNvPr>
          <p:cNvSpPr txBox="1"/>
          <p:nvPr/>
        </p:nvSpPr>
        <p:spPr>
          <a:xfrm>
            <a:off x="5095217" y="3264319"/>
            <a:ext cx="125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dirty="0">
                <a:solidFill>
                  <a:schemeClr val="bg1"/>
                </a:solidFill>
              </a:rPr>
              <a:t>STAGE 3:</a:t>
            </a:r>
          </a:p>
          <a:p>
            <a:r>
              <a:rPr lang="it-IT" dirty="0">
                <a:solidFill>
                  <a:schemeClr val="bg1"/>
                </a:solidFill>
              </a:rPr>
              <a:t>(5 features)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19BA1D1-94E4-4FCD-88A3-D7ABA270557D}"/>
              </a:ext>
            </a:extLst>
          </p:cNvPr>
          <p:cNvSpPr txBox="1"/>
          <p:nvPr/>
        </p:nvSpPr>
        <p:spPr>
          <a:xfrm>
            <a:off x="7077324" y="3261974"/>
            <a:ext cx="160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dirty="0">
                <a:solidFill>
                  <a:schemeClr val="bg1"/>
                </a:solidFill>
              </a:rPr>
              <a:t>STAGE 4:</a:t>
            </a:r>
          </a:p>
          <a:p>
            <a:r>
              <a:rPr lang="it-IT" dirty="0">
                <a:solidFill>
                  <a:schemeClr val="bg1"/>
                </a:solidFill>
              </a:rPr>
              <a:t>(10 features)</a:t>
            </a:r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C66CD45-F352-4F77-A8F0-54908F5115ED}"/>
              </a:ext>
            </a:extLst>
          </p:cNvPr>
          <p:cNvSpPr txBox="1"/>
          <p:nvPr/>
        </p:nvSpPr>
        <p:spPr>
          <a:xfrm>
            <a:off x="8389439" y="3520644"/>
            <a:ext cx="371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…fino ad includere tutte le features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8F5F51B8-A7D5-4457-9219-4F20B507E262}"/>
              </a:ext>
            </a:extLst>
          </p:cNvPr>
          <p:cNvSpPr/>
          <p:nvPr/>
        </p:nvSpPr>
        <p:spPr>
          <a:xfrm>
            <a:off x="1650061" y="5119060"/>
            <a:ext cx="1269508" cy="63026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19102C1-5EFA-489F-8297-983CFD2D0EB0}"/>
              </a:ext>
            </a:extLst>
          </p:cNvPr>
          <p:cNvSpPr txBox="1"/>
          <p:nvPr/>
        </p:nvSpPr>
        <p:spPr>
          <a:xfrm>
            <a:off x="1641954" y="5138147"/>
            <a:ext cx="126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</a:t>
            </a:r>
            <a:r>
              <a:rPr lang="it-IT" dirty="0">
                <a:solidFill>
                  <a:schemeClr val="bg1"/>
                </a:solidFill>
              </a:rPr>
              <a:t>STAGE 1:</a:t>
            </a:r>
          </a:p>
          <a:p>
            <a:r>
              <a:rPr lang="it-IT" dirty="0">
                <a:solidFill>
                  <a:schemeClr val="bg1"/>
                </a:solidFill>
              </a:rPr>
              <a:t>(1 features)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D50FC1D-82D7-4B20-ACFA-FC5204FF2F70}"/>
              </a:ext>
            </a:extLst>
          </p:cNvPr>
          <p:cNvCxnSpPr/>
          <p:nvPr/>
        </p:nvCxnSpPr>
        <p:spPr>
          <a:xfrm>
            <a:off x="2919569" y="5434192"/>
            <a:ext cx="543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AA0C2874-FC6B-4187-9D2A-56855B30ABB0}"/>
              </a:ext>
            </a:extLst>
          </p:cNvPr>
          <p:cNvSpPr/>
          <p:nvPr/>
        </p:nvSpPr>
        <p:spPr>
          <a:xfrm>
            <a:off x="7562817" y="4551800"/>
            <a:ext cx="1144113" cy="61555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44E1334-77DB-4950-A6AE-5357348B24F3}"/>
              </a:ext>
            </a:extLst>
          </p:cNvPr>
          <p:cNvSpPr txBox="1"/>
          <p:nvPr/>
        </p:nvSpPr>
        <p:spPr>
          <a:xfrm>
            <a:off x="3456903" y="4909412"/>
            <a:ext cx="2401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Il primo stage classifica la porzione dell’immagine come contenente l’oggetto che cerchiamo?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931AAE3F-6381-4D14-B8C6-F2913625669B}"/>
              </a:ext>
            </a:extLst>
          </p:cNvPr>
          <p:cNvCxnSpPr>
            <a:cxnSpLocks/>
          </p:cNvCxnSpPr>
          <p:nvPr/>
        </p:nvCxnSpPr>
        <p:spPr>
          <a:xfrm flipV="1">
            <a:off x="5849957" y="5152658"/>
            <a:ext cx="646678" cy="203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BD83A9E3-A786-4734-AA25-401BC5B9A8E3}"/>
              </a:ext>
            </a:extLst>
          </p:cNvPr>
          <p:cNvCxnSpPr>
            <a:cxnSpLocks/>
          </p:cNvCxnSpPr>
          <p:nvPr/>
        </p:nvCxnSpPr>
        <p:spPr>
          <a:xfrm>
            <a:off x="5826575" y="5778681"/>
            <a:ext cx="680497" cy="146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96D757E-B8D0-4AEA-9334-460BCF3F40C7}"/>
              </a:ext>
            </a:extLst>
          </p:cNvPr>
          <p:cNvSpPr txBox="1"/>
          <p:nvPr/>
        </p:nvSpPr>
        <p:spPr>
          <a:xfrm>
            <a:off x="11292190" y="5003423"/>
            <a:ext cx="51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6FEF066-04F6-4FF5-941A-AFA512B2953D}"/>
              </a:ext>
            </a:extLst>
          </p:cNvPr>
          <p:cNvSpPr txBox="1"/>
          <p:nvPr/>
        </p:nvSpPr>
        <p:spPr>
          <a:xfrm>
            <a:off x="6507072" y="5782308"/>
            <a:ext cx="60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3F81D950-E908-442B-B78B-0FCA7059342F}"/>
              </a:ext>
            </a:extLst>
          </p:cNvPr>
          <p:cNvCxnSpPr>
            <a:cxnSpLocks/>
          </p:cNvCxnSpPr>
          <p:nvPr/>
        </p:nvCxnSpPr>
        <p:spPr>
          <a:xfrm flipV="1">
            <a:off x="6906773" y="5003423"/>
            <a:ext cx="514046" cy="102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EEBF34F-889E-491B-993D-30EBDC3DF4A2}"/>
              </a:ext>
            </a:extLst>
          </p:cNvPr>
          <p:cNvSpPr txBox="1"/>
          <p:nvPr/>
        </p:nvSpPr>
        <p:spPr>
          <a:xfrm>
            <a:off x="7549537" y="4545660"/>
            <a:ext cx="11734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</a:t>
            </a:r>
            <a:r>
              <a:rPr lang="it-IT" sz="1600" dirty="0">
                <a:solidFill>
                  <a:schemeClr val="bg1"/>
                </a:solidFill>
              </a:rPr>
              <a:t>STAGE 2:</a:t>
            </a:r>
          </a:p>
          <a:p>
            <a:r>
              <a:rPr lang="it-IT" sz="1600" dirty="0">
                <a:solidFill>
                  <a:schemeClr val="bg1"/>
                </a:solidFill>
              </a:rPr>
              <a:t>(2 features)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B17653A-5548-464E-B3AC-316FBBEC30E9}"/>
              </a:ext>
            </a:extLst>
          </p:cNvPr>
          <p:cNvSpPr txBox="1"/>
          <p:nvPr/>
        </p:nvSpPr>
        <p:spPr>
          <a:xfrm>
            <a:off x="9176072" y="4186137"/>
            <a:ext cx="1855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secondo stage classifica la porzione dell’immagine come contenente l’oggetto che cerchiamo?</a:t>
            </a:r>
          </a:p>
          <a:p>
            <a:endParaRPr lang="it-IT" dirty="0"/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C99B23DB-FA77-499B-A657-1E2479EE548D}"/>
              </a:ext>
            </a:extLst>
          </p:cNvPr>
          <p:cNvCxnSpPr>
            <a:cxnSpLocks/>
          </p:cNvCxnSpPr>
          <p:nvPr/>
        </p:nvCxnSpPr>
        <p:spPr>
          <a:xfrm>
            <a:off x="6997150" y="6013059"/>
            <a:ext cx="536364" cy="53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19F6B0E3-11E8-4716-82A7-6AA0FAD9BE97}"/>
              </a:ext>
            </a:extLst>
          </p:cNvPr>
          <p:cNvCxnSpPr>
            <a:cxnSpLocks/>
          </p:cNvCxnSpPr>
          <p:nvPr/>
        </p:nvCxnSpPr>
        <p:spPr>
          <a:xfrm flipV="1">
            <a:off x="8715041" y="4825837"/>
            <a:ext cx="445008" cy="67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FF65D45C-DD0C-4699-B1B5-D4ABF6FE40FD}"/>
              </a:ext>
            </a:extLst>
          </p:cNvPr>
          <p:cNvCxnSpPr>
            <a:cxnSpLocks/>
          </p:cNvCxnSpPr>
          <p:nvPr/>
        </p:nvCxnSpPr>
        <p:spPr>
          <a:xfrm flipV="1">
            <a:off x="10867813" y="4392084"/>
            <a:ext cx="395689" cy="187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E9C2846B-B24C-4104-8E56-15D847A2BAD3}"/>
              </a:ext>
            </a:extLst>
          </p:cNvPr>
          <p:cNvCxnSpPr>
            <a:cxnSpLocks/>
          </p:cNvCxnSpPr>
          <p:nvPr/>
        </p:nvCxnSpPr>
        <p:spPr>
          <a:xfrm>
            <a:off x="10867813" y="4995154"/>
            <a:ext cx="399496" cy="178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C4A6CE9-F64D-4F86-A151-B3321C0D9278}"/>
              </a:ext>
            </a:extLst>
          </p:cNvPr>
          <p:cNvSpPr txBox="1"/>
          <p:nvPr/>
        </p:nvSpPr>
        <p:spPr>
          <a:xfrm>
            <a:off x="11297730" y="4203893"/>
            <a:ext cx="518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SI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B2AA69C8-DC87-446F-9B1A-B7C44679AA06}"/>
              </a:ext>
            </a:extLst>
          </p:cNvPr>
          <p:cNvSpPr txBox="1"/>
          <p:nvPr/>
        </p:nvSpPr>
        <p:spPr>
          <a:xfrm>
            <a:off x="6562345" y="4938092"/>
            <a:ext cx="518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SI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EB498E15-D07B-4C21-AC92-406085346CBF}"/>
              </a:ext>
            </a:extLst>
          </p:cNvPr>
          <p:cNvSpPr txBox="1"/>
          <p:nvPr/>
        </p:nvSpPr>
        <p:spPr>
          <a:xfrm>
            <a:off x="7641485" y="5685911"/>
            <a:ext cx="3231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L’algoritmo si interrompe e si passa alla finestra successiva, ripartendo dallo stage 1 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78195B7D-762A-4E4A-BE8D-E867956B4D8B}"/>
              </a:ext>
            </a:extLst>
          </p:cNvPr>
          <p:cNvSpPr txBox="1"/>
          <p:nvPr/>
        </p:nvSpPr>
        <p:spPr>
          <a:xfrm>
            <a:off x="1541307" y="6012678"/>
            <a:ext cx="4735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SE SI ARRIVA ALL’ULTIMO STAGE ALLORA LA PORZIONE E’ CLASSIFICATA COME CONTENETE L’IMMAGINE(o una parte di essa),A LTRIMENTI NO.</a:t>
            </a:r>
          </a:p>
        </p:txBody>
      </p:sp>
    </p:spTree>
    <p:extLst>
      <p:ext uri="{BB962C8B-B14F-4D97-AF65-F5344CB8AC3E}">
        <p14:creationId xmlns:p14="http://schemas.microsoft.com/office/powerpoint/2010/main" val="83083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20" grpId="0"/>
      <p:bldP spid="23" grpId="0"/>
      <p:bldP spid="24" grpId="0"/>
      <p:bldP spid="25" grpId="0"/>
      <p:bldP spid="26" grpId="0"/>
      <p:bldP spid="27" grpId="0" animBg="1"/>
      <p:bldP spid="28" grpId="0"/>
      <p:bldP spid="31" grpId="0" animBg="1"/>
      <p:bldP spid="32" grpId="0"/>
      <p:bldP spid="37" grpId="0"/>
      <p:bldP spid="38" grpId="0"/>
      <p:bldP spid="43" grpId="0"/>
      <p:bldP spid="44" grpId="0"/>
      <p:bldP spid="61" grpId="0"/>
      <p:bldP spid="63" grpId="0"/>
      <p:bldP spid="65" grpId="0"/>
      <p:bldP spid="6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D7966-682B-4DA8-844B-9A5FA6B5995A}"/>
              </a:ext>
            </a:extLst>
          </p:cNvPr>
          <p:cNvSpPr txBox="1"/>
          <p:nvPr/>
        </p:nvSpPr>
        <p:spPr>
          <a:xfrm>
            <a:off x="2867487" y="878889"/>
            <a:ext cx="6036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Vediamo come funziona quindi l’algoritmo di CASCADE CLASSIFIER con questo video.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82950A-8B34-48F0-8134-2B80EE092116}"/>
              </a:ext>
            </a:extLst>
          </p:cNvPr>
          <p:cNvSpPr txBox="1"/>
          <p:nvPr/>
        </p:nvSpPr>
        <p:spPr>
          <a:xfrm>
            <a:off x="3077592" y="3429000"/>
            <a:ext cx="603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https://youtu.be/hPCTwxF0qf4</a:t>
            </a:r>
            <a:endParaRPr lang="it-IT" sz="3600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2070EFF-D42E-4068-A9D6-BD9935EF3F3E}"/>
              </a:ext>
            </a:extLst>
          </p:cNvPr>
          <p:cNvCxnSpPr>
            <a:cxnSpLocks/>
          </p:cNvCxnSpPr>
          <p:nvPr/>
        </p:nvCxnSpPr>
        <p:spPr>
          <a:xfrm>
            <a:off x="6096000" y="2361460"/>
            <a:ext cx="0" cy="949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124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23A20F-48B9-4CEF-946B-CD773080CFC5}"/>
              </a:ext>
            </a:extLst>
          </p:cNvPr>
          <p:cNvSpPr txBox="1"/>
          <p:nvPr/>
        </p:nvSpPr>
        <p:spPr>
          <a:xfrm>
            <a:off x="3071674" y="994298"/>
            <a:ext cx="59125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Abbiamo ora a disposizione tutti gli strumenti necessari per combinare la </a:t>
            </a:r>
            <a:r>
              <a:rPr lang="it-IT" sz="3200" b="1" i="1" dirty="0">
                <a:solidFill>
                  <a:srgbClr val="FF0000"/>
                </a:solidFill>
              </a:rPr>
              <a:t>CNN</a:t>
            </a:r>
            <a:r>
              <a:rPr lang="it-IT" sz="3200" dirty="0"/>
              <a:t> precedentemente implementata, con le tecniche di </a:t>
            </a:r>
            <a:r>
              <a:rPr lang="it-IT" sz="3200" b="1" i="1" dirty="0" err="1">
                <a:solidFill>
                  <a:srgbClr val="FF0000"/>
                </a:solidFill>
              </a:rPr>
              <a:t>object</a:t>
            </a:r>
            <a:r>
              <a:rPr lang="it-IT" sz="3200" b="1" i="1" dirty="0">
                <a:solidFill>
                  <a:srgbClr val="FF0000"/>
                </a:solidFill>
              </a:rPr>
              <a:t> </a:t>
            </a:r>
            <a:r>
              <a:rPr lang="it-IT" sz="3200" b="1" i="1" dirty="0" err="1">
                <a:solidFill>
                  <a:srgbClr val="FF0000"/>
                </a:solidFill>
              </a:rPr>
              <a:t>detection</a:t>
            </a:r>
            <a:r>
              <a:rPr lang="it-IT" sz="3200" b="1" i="1" dirty="0">
                <a:solidFill>
                  <a:srgbClr val="FF0000"/>
                </a:solidFill>
              </a:rPr>
              <a:t> </a:t>
            </a:r>
            <a:r>
              <a:rPr lang="it-IT" sz="3200" dirty="0"/>
              <a:t>appena accennate. </a:t>
            </a:r>
          </a:p>
          <a:p>
            <a:pPr algn="ctr"/>
            <a:r>
              <a:rPr lang="it-IT" sz="3200" dirty="0"/>
              <a:t>Vediamo l’implementazione del codice in Python, e testiamone il funzionamento.</a:t>
            </a:r>
          </a:p>
        </p:txBody>
      </p:sp>
    </p:spTree>
    <p:extLst>
      <p:ext uri="{BB962C8B-B14F-4D97-AF65-F5344CB8AC3E}">
        <p14:creationId xmlns:p14="http://schemas.microsoft.com/office/powerpoint/2010/main" val="218157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2F1A11-8FCB-4C21-8ABE-CE50EEE1D9D0}"/>
              </a:ext>
            </a:extLst>
          </p:cNvPr>
          <p:cNvSpPr txBox="1"/>
          <p:nvPr/>
        </p:nvSpPr>
        <p:spPr>
          <a:xfrm>
            <a:off x="2191570" y="71021"/>
            <a:ext cx="822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/>
              <a:t>…POSSIBILI APPLICAZIONI E NUOVI SVILUPPI DELLA </a:t>
            </a:r>
            <a:r>
              <a:rPr lang="it-IT" sz="2800" b="1" i="1" dirty="0">
                <a:solidFill>
                  <a:srgbClr val="FF0000"/>
                </a:solidFill>
              </a:rPr>
              <a:t>COMPUTER VISION</a:t>
            </a:r>
          </a:p>
        </p:txBody>
      </p:sp>
      <p:pic>
        <p:nvPicPr>
          <p:cNvPr id="6" name="Immagine 5" descr="Immagine che contiene automobile, sedile, veicolo, pannello di controllo&#10;&#10;Descrizione generata automaticamente">
            <a:extLst>
              <a:ext uri="{FF2B5EF4-FFF2-40B4-BE49-F238E27FC236}">
                <a16:creationId xmlns:a16="http://schemas.microsoft.com/office/drawing/2014/main" id="{2C2C1F10-0CC1-458F-A413-1FFDD6C5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3" y="1489754"/>
            <a:ext cx="3090240" cy="205964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8" name="Immagine 7" descr="Immagine che contiene testo, arma, tirapugni&#10;&#10;Descrizione generata automaticamente">
            <a:extLst>
              <a:ext uri="{FF2B5EF4-FFF2-40B4-BE49-F238E27FC236}">
                <a16:creationId xmlns:a16="http://schemas.microsoft.com/office/drawing/2014/main" id="{4142B478-6A89-4806-A57B-F4A195CD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36" y="1489753"/>
            <a:ext cx="3090240" cy="205964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4B5658-437D-4BD1-97F5-78DD017F4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299" y="1564996"/>
            <a:ext cx="3090240" cy="205964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0A0427E-8C00-4AA0-968F-2B10DD53E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801" y="4164508"/>
            <a:ext cx="3090240" cy="205964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20862B-D2AE-4B4F-AE22-64AB1248E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181" y="4014023"/>
            <a:ext cx="5737008" cy="1535892"/>
          </a:xfrm>
          <a:prstGeom prst="rect">
            <a:avLst/>
          </a:prstGeom>
        </p:spPr>
      </p:pic>
      <p:pic>
        <p:nvPicPr>
          <p:cNvPr id="16" name="Immagine 15" descr="Immagine che contiene testo, elettronico, mano, cellulare&#10;&#10;Descrizione generata automaticamente">
            <a:extLst>
              <a:ext uri="{FF2B5EF4-FFF2-40B4-BE49-F238E27FC236}">
                <a16:creationId xmlns:a16="http://schemas.microsoft.com/office/drawing/2014/main" id="{B97BD7D4-CC14-4E0B-91B2-CB90782CF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225" y="3825279"/>
            <a:ext cx="3450935" cy="273810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774DD64-474F-4CD6-88CE-5DB35C612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369" y="3710632"/>
            <a:ext cx="3090240" cy="296739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5F7CC9B-C6F3-4472-BBC8-3867DC8E4702}"/>
              </a:ext>
            </a:extLst>
          </p:cNvPr>
          <p:cNvSpPr txBox="1"/>
          <p:nvPr/>
        </p:nvSpPr>
        <p:spPr>
          <a:xfrm>
            <a:off x="914665" y="1141173"/>
            <a:ext cx="2553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AUTO A GUIDA AUTONOMA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6A559C-B2DD-42BC-8734-0BACA67CCD0B}"/>
              </a:ext>
            </a:extLst>
          </p:cNvPr>
          <p:cNvSpPr txBox="1"/>
          <p:nvPr/>
        </p:nvSpPr>
        <p:spPr>
          <a:xfrm>
            <a:off x="5216363" y="1138980"/>
            <a:ext cx="164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DIAGNOSI MEDICA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272B699-F548-458E-8DAE-E90AF70A5F7C}"/>
              </a:ext>
            </a:extLst>
          </p:cNvPr>
          <p:cNvSpPr txBox="1"/>
          <p:nvPr/>
        </p:nvSpPr>
        <p:spPr>
          <a:xfrm>
            <a:off x="8461881" y="1213872"/>
            <a:ext cx="2965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VIDEOGIOCHI E INTRATTENIMENTO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5E7ED62-12D8-4756-8A7D-F77C82AFD5C2}"/>
              </a:ext>
            </a:extLst>
          </p:cNvPr>
          <p:cNvSpPr txBox="1"/>
          <p:nvPr/>
        </p:nvSpPr>
        <p:spPr>
          <a:xfrm>
            <a:off x="1921490" y="3856730"/>
            <a:ext cx="2717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SICUREZZA E SORVEGLIANZA</a:t>
            </a:r>
          </a:p>
        </p:txBody>
      </p:sp>
    </p:spTree>
    <p:extLst>
      <p:ext uri="{BB962C8B-B14F-4D97-AF65-F5344CB8AC3E}">
        <p14:creationId xmlns:p14="http://schemas.microsoft.com/office/powerpoint/2010/main" val="103657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64799D0-C13F-4027-B613-7EC8E9F80868}"/>
              </a:ext>
            </a:extLst>
          </p:cNvPr>
          <p:cNvSpPr/>
          <p:nvPr/>
        </p:nvSpPr>
        <p:spPr>
          <a:xfrm>
            <a:off x="2330635" y="2763149"/>
            <a:ext cx="7956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30196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41B5D07-5046-4FA4-867C-220985489221}"/>
              </a:ext>
            </a:extLst>
          </p:cNvPr>
          <p:cNvSpPr txBox="1"/>
          <p:nvPr/>
        </p:nvSpPr>
        <p:spPr>
          <a:xfrm>
            <a:off x="2814220" y="214575"/>
            <a:ext cx="6019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Per acquisire e salvare gli </a:t>
            </a:r>
            <a:r>
              <a:rPr lang="it-IT" sz="2400" dirty="0" err="1"/>
              <a:t>screenshot</a:t>
            </a:r>
            <a:r>
              <a:rPr lang="it-IT" sz="2400" dirty="0"/>
              <a:t> tramite la webcam, abbiamo usato questo programma: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735E1E-2D5B-4DA3-A40B-F20A51C70DB5}"/>
              </a:ext>
            </a:extLst>
          </p:cNvPr>
          <p:cNvSpPr txBox="1"/>
          <p:nvPr/>
        </p:nvSpPr>
        <p:spPr>
          <a:xfrm>
            <a:off x="4927104" y="1402472"/>
            <a:ext cx="2386615" cy="116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F3A638C-BC05-46E5-AAC5-60E826A75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30" y="1297527"/>
            <a:ext cx="3710866" cy="5109091"/>
          </a:xfrm>
          <a:prstGeom prst="rect">
            <a:avLst/>
          </a:prstGeom>
          <a:solidFill>
            <a:srgbClr val="2B2B2B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cv2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cv2.VideoCapture(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img_counter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True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cam.read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cv2.imshow(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webcam"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k = cv2.waitKey(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(k==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ord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)):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"Fine acquisizione"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elif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(k==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ord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)):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JetBrains Mono"/>
              </a:rPr>
              <a:t>aaaa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img_name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opencv_frame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_{}.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png"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.format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JetBrains Mono"/>
              </a:rPr>
              <a:t>aaaa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img_counter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cv2.imwrite(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img_name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screenshot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acquisito"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img_counter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cam.release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1FA7CE-1704-447D-8FEE-5EB22F372601}"/>
              </a:ext>
            </a:extLst>
          </p:cNvPr>
          <p:cNvSpPr txBox="1"/>
          <p:nvPr/>
        </p:nvSpPr>
        <p:spPr>
          <a:xfrm>
            <a:off x="4527611" y="1270349"/>
            <a:ext cx="1393794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cv2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181A737-59CA-4E5C-A8DC-F3B4E998DD8F}"/>
              </a:ext>
            </a:extLst>
          </p:cNvPr>
          <p:cNvSpPr txBox="1"/>
          <p:nvPr/>
        </p:nvSpPr>
        <p:spPr>
          <a:xfrm>
            <a:off x="4527611" y="5077257"/>
            <a:ext cx="199257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k = cv2.waitKey(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968051D-43E1-4370-9C4B-373FB8FCA50E}"/>
              </a:ext>
            </a:extLst>
          </p:cNvPr>
          <p:cNvSpPr txBox="1"/>
          <p:nvPr/>
        </p:nvSpPr>
        <p:spPr>
          <a:xfrm>
            <a:off x="4527611" y="5975943"/>
            <a:ext cx="320273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cv2.imwrite(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img_name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frame)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DEF592-85D9-4B29-A6C8-E3F7BA45DF3F}"/>
              </a:ext>
            </a:extLst>
          </p:cNvPr>
          <p:cNvSpPr txBox="1"/>
          <p:nvPr/>
        </p:nvSpPr>
        <p:spPr>
          <a:xfrm>
            <a:off x="4527611" y="3002800"/>
            <a:ext cx="2386615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 =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cam.read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A582803-8BC5-4C2F-933E-E97EC6C614AB}"/>
              </a:ext>
            </a:extLst>
          </p:cNvPr>
          <p:cNvSpPr txBox="1"/>
          <p:nvPr/>
        </p:nvSpPr>
        <p:spPr>
          <a:xfrm>
            <a:off x="4529090" y="1825725"/>
            <a:ext cx="278462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cam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cv2.VideoCapture(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4E770D6-5C2D-48DE-978A-4BC33CA421F1}"/>
              </a:ext>
            </a:extLst>
          </p:cNvPr>
          <p:cNvSpPr txBox="1"/>
          <p:nvPr/>
        </p:nvSpPr>
        <p:spPr>
          <a:xfrm>
            <a:off x="6079973" y="1253969"/>
            <a:ext cx="390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Importiamo la libreria </a:t>
            </a:r>
            <a:r>
              <a:rPr lang="it-IT" dirty="0" err="1"/>
              <a:t>openCV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69D616-3223-48A4-8375-6AD7017F0599}"/>
              </a:ext>
            </a:extLst>
          </p:cNvPr>
          <p:cNvSpPr txBox="1"/>
          <p:nvPr/>
        </p:nvSpPr>
        <p:spPr>
          <a:xfrm>
            <a:off x="7358153" y="1741875"/>
            <a:ext cx="471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Creiamo un’istanza di  </a:t>
            </a:r>
            <a:r>
              <a:rPr lang="it-IT" dirty="0" err="1"/>
              <a:t>VideoCapture</a:t>
            </a:r>
            <a:r>
              <a:rPr lang="it-IT" dirty="0"/>
              <a:t> (lo zero indica di collegarsi alla webcam principale)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AE2C077-B652-4F89-B0AF-2B3A8B18B159}"/>
              </a:ext>
            </a:extLst>
          </p:cNvPr>
          <p:cNvSpPr txBox="1"/>
          <p:nvPr/>
        </p:nvSpPr>
        <p:spPr>
          <a:xfrm>
            <a:off x="6986724" y="2618038"/>
            <a:ext cx="5086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Cam.read</a:t>
            </a:r>
            <a:r>
              <a:rPr lang="it-IT" dirty="0"/>
              <a:t>() ritorna come output 2 informazioni: la prima è una variabile booleana True/False che indica se la cattura è stata eseguita con successo o meno, la seconda è il frame catturato (array </a:t>
            </a:r>
            <a:r>
              <a:rPr lang="it-IT" dirty="0" err="1"/>
              <a:t>numpy</a:t>
            </a:r>
            <a:r>
              <a:rPr lang="it-IT" dirty="0"/>
              <a:t>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AC46CC1-1FB5-45AC-AFBC-15030DAEB3EC}"/>
              </a:ext>
            </a:extLst>
          </p:cNvPr>
          <p:cNvSpPr txBox="1"/>
          <p:nvPr/>
        </p:nvSpPr>
        <p:spPr>
          <a:xfrm>
            <a:off x="4527611" y="4132115"/>
            <a:ext cx="3018787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cv2.imshow(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webcam"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frame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3671DBE-72F4-4FD7-B3B6-B64F20B4084F}"/>
              </a:ext>
            </a:extLst>
          </p:cNvPr>
          <p:cNvSpPr txBox="1"/>
          <p:nvPr/>
        </p:nvSpPr>
        <p:spPr>
          <a:xfrm>
            <a:off x="7713457" y="4025616"/>
            <a:ext cx="390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cv2.imshow mostriamo a video il frame catturato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987DD2-D5B5-4E89-B664-798789DF5FB5}"/>
              </a:ext>
            </a:extLst>
          </p:cNvPr>
          <p:cNvSpPr txBox="1"/>
          <p:nvPr/>
        </p:nvSpPr>
        <p:spPr>
          <a:xfrm>
            <a:off x="6520184" y="4938468"/>
            <a:ext cx="469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Serve a mantenere la finestra aperta, e l’1 garantisce un flusso continuo di frame.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D85A100-7F7A-4468-ADFA-661AC668D58E}"/>
              </a:ext>
            </a:extLst>
          </p:cNvPr>
          <p:cNvSpPr txBox="1"/>
          <p:nvPr/>
        </p:nvSpPr>
        <p:spPr>
          <a:xfrm>
            <a:off x="8079475" y="5800299"/>
            <a:ext cx="3202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 la funzione cv2.imwrite salviamo il frame acquisito </a:t>
            </a:r>
          </a:p>
        </p:txBody>
      </p:sp>
    </p:spTree>
    <p:extLst>
      <p:ext uri="{BB962C8B-B14F-4D97-AF65-F5344CB8AC3E}">
        <p14:creationId xmlns:p14="http://schemas.microsoft.com/office/powerpoint/2010/main" val="423247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8" grpId="0" animBg="1"/>
      <p:bldP spid="19" grpId="0"/>
      <p:bldP spid="20" grpId="0"/>
      <p:bldP spid="21" grpId="0"/>
      <p:bldP spid="22" grpId="0" animBg="1"/>
      <p:bldP spid="23" grpId="0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E0FEBE-E0C5-469F-BEA3-82415EC03AB7}"/>
              </a:ext>
            </a:extLst>
          </p:cNvPr>
          <p:cNvSpPr txBox="1"/>
          <p:nvPr/>
        </p:nvSpPr>
        <p:spPr>
          <a:xfrm>
            <a:off x="3095347" y="1509205"/>
            <a:ext cx="56817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/>
              <a:t>Vediamo come funziona il codice implementato in Python</a:t>
            </a:r>
          </a:p>
        </p:txBody>
      </p:sp>
    </p:spTree>
    <p:extLst>
      <p:ext uri="{BB962C8B-B14F-4D97-AF65-F5344CB8AC3E}">
        <p14:creationId xmlns:p14="http://schemas.microsoft.com/office/powerpoint/2010/main" val="32393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57F9FFD-C89A-4FA7-89A0-4C82D2BEE794}"/>
              </a:ext>
            </a:extLst>
          </p:cNvPr>
          <p:cNvSpPr txBox="1"/>
          <p:nvPr/>
        </p:nvSpPr>
        <p:spPr>
          <a:xfrm>
            <a:off x="1421906" y="106532"/>
            <a:ext cx="9728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Un’altra tecnica per incrementare il numero di immagini in un dataset è la </a:t>
            </a:r>
          </a:p>
          <a:p>
            <a:r>
              <a:rPr lang="it-IT" sz="2000" b="1" dirty="0">
                <a:solidFill>
                  <a:srgbClr val="FF0000"/>
                </a:solidFill>
              </a:rPr>
              <a:t>data </a:t>
            </a:r>
            <a:r>
              <a:rPr lang="it-IT" sz="2000" b="1" dirty="0" err="1">
                <a:solidFill>
                  <a:srgbClr val="FF0000"/>
                </a:solidFill>
              </a:rPr>
              <a:t>augmentation</a:t>
            </a:r>
            <a:r>
              <a:rPr lang="it-IT" sz="2000" b="1" dirty="0"/>
              <a:t>:</a:t>
            </a:r>
          </a:p>
          <a:p>
            <a:r>
              <a:rPr lang="it-IT" sz="2000" i="0" dirty="0">
                <a:effectLst/>
                <a:latin typeface="Tw Cen MT" panose="020B0602020104020603" pitchFamily="34" charset="0"/>
              </a:rPr>
              <a:t>È un insieme di tecniche che ampliano il dataset a disposizione senza effettivamente raccogliere nuovi elementi.</a:t>
            </a:r>
          </a:p>
          <a:p>
            <a:r>
              <a:rPr lang="it-IT" sz="2000" dirty="0">
                <a:latin typeface="Tw Cen MT" panose="020B0602020104020603" pitchFamily="34" charset="0"/>
              </a:rPr>
              <a:t>L</a:t>
            </a:r>
            <a:r>
              <a:rPr lang="it-IT" sz="2000" i="0" dirty="0">
                <a:effectLst/>
                <a:latin typeface="Tw Cen MT" panose="020B0602020104020603" pitchFamily="34" charset="0"/>
              </a:rPr>
              <a:t>a data </a:t>
            </a:r>
            <a:r>
              <a:rPr lang="it-IT" sz="2000" i="0" dirty="0" err="1">
                <a:effectLst/>
                <a:latin typeface="Tw Cen MT" panose="020B0602020104020603" pitchFamily="34" charset="0"/>
              </a:rPr>
              <a:t>augmentation</a:t>
            </a:r>
            <a:r>
              <a:rPr lang="it-IT" sz="2000" i="0" dirty="0">
                <a:effectLst/>
                <a:latin typeface="Tw Cen MT" panose="020B0602020104020603" pitchFamily="34" charset="0"/>
              </a:rPr>
              <a:t> applica ai dati già esistenti dei cambiamenti casuali controllati, realizzandone delle copie modificate. Vediamone un esempio:</a:t>
            </a:r>
            <a:endParaRPr lang="it-IT" sz="2000" b="1" dirty="0">
              <a:latin typeface="Tw Cen MT" panose="020B06020201040206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6AEFC8-225C-4833-A458-ED9FBD2C1CE3}"/>
              </a:ext>
            </a:extLst>
          </p:cNvPr>
          <p:cNvSpPr txBox="1"/>
          <p:nvPr/>
        </p:nvSpPr>
        <p:spPr>
          <a:xfrm>
            <a:off x="1642370" y="2317072"/>
            <a:ext cx="1667278" cy="6056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139C55-5EB6-4D14-B30B-6DE5D924A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08" y="2330204"/>
            <a:ext cx="4174312" cy="40626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keras.preprocessing.image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ImageDataGenerator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cv2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datagen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ImageDataGenerator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rotation_range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width_shift_range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height_shift_range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shear_range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horizontal_flip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lang="it-IT" altLang="it-IT" sz="1000" dirty="0">
                <a:solidFill>
                  <a:srgbClr val="CC7832"/>
                </a:solidFill>
                <a:latin typeface="JetBrains Mono"/>
              </a:rPr>
              <a:t>True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zoom_range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fill_mode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reflect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brightness_range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=cv2.imread(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r"C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:\Users\lucas\OneDrive\Desktop\opencv_frame_0.png"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datagen.flow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save_to_dir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augmented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save_prefix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aug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save_format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"png"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i+=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i&gt;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D174A16-E5CD-4235-A319-8464CC1BE6A8}"/>
              </a:ext>
            </a:extLst>
          </p:cNvPr>
          <p:cNvSpPr txBox="1"/>
          <p:nvPr/>
        </p:nvSpPr>
        <p:spPr>
          <a:xfrm>
            <a:off x="5146090" y="2294527"/>
            <a:ext cx="1956050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rotation_range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</a:t>
            </a:r>
            <a:endParaRPr lang="it-IT" sz="1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548EEB-4D5A-4427-A596-FADA722CCDB6}"/>
              </a:ext>
            </a:extLst>
          </p:cNvPr>
          <p:cNvSpPr txBox="1"/>
          <p:nvPr/>
        </p:nvSpPr>
        <p:spPr>
          <a:xfrm>
            <a:off x="5143325" y="2837273"/>
            <a:ext cx="2266768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width_shift_range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endParaRPr lang="it-IT" sz="1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F064C3-B9CE-47C3-9952-A9A83D88696E}"/>
              </a:ext>
            </a:extLst>
          </p:cNvPr>
          <p:cNvSpPr txBox="1"/>
          <p:nvPr/>
        </p:nvSpPr>
        <p:spPr>
          <a:xfrm>
            <a:off x="5143325" y="5081934"/>
            <a:ext cx="1634971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zoom_range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endParaRPr lang="it-IT" sz="16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F0E0C7-A67B-4CF5-A3E9-B4BBACEBF3C6}"/>
              </a:ext>
            </a:extLst>
          </p:cNvPr>
          <p:cNvSpPr txBox="1"/>
          <p:nvPr/>
        </p:nvSpPr>
        <p:spPr>
          <a:xfrm>
            <a:off x="5146090" y="4531618"/>
            <a:ext cx="1956050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horizontal_flip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lang="it-IT" altLang="it-IT" sz="1600" dirty="0">
                <a:solidFill>
                  <a:srgbClr val="CC7832"/>
                </a:solidFill>
                <a:latin typeface="JetBrains Mono"/>
              </a:rPr>
              <a:t>True</a:t>
            </a:r>
            <a:endParaRPr lang="it-IT" sz="16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1AAD814-B2B6-4940-844F-B968713E463C}"/>
              </a:ext>
            </a:extLst>
          </p:cNvPr>
          <p:cNvSpPr txBox="1"/>
          <p:nvPr/>
        </p:nvSpPr>
        <p:spPr>
          <a:xfrm>
            <a:off x="5134993" y="3961172"/>
            <a:ext cx="1611297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shear_range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endParaRPr lang="it-IT" sz="16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15220C4-BEDF-4D37-A75D-CA89E057D300}"/>
              </a:ext>
            </a:extLst>
          </p:cNvPr>
          <p:cNvSpPr txBox="1"/>
          <p:nvPr/>
        </p:nvSpPr>
        <p:spPr>
          <a:xfrm>
            <a:off x="5143325" y="3393804"/>
            <a:ext cx="2116592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height_shift_range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endParaRPr lang="it-IT" sz="16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9CC62D-7B27-4103-BC61-AEE4855341DB}"/>
              </a:ext>
            </a:extLst>
          </p:cNvPr>
          <p:cNvSpPr txBox="1"/>
          <p:nvPr/>
        </p:nvSpPr>
        <p:spPr>
          <a:xfrm>
            <a:off x="5134993" y="5620451"/>
            <a:ext cx="1766658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fill_mode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reflect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endParaRPr lang="it-IT" sz="1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779040C-9E28-4D73-874B-AEBF12A171CB}"/>
              </a:ext>
            </a:extLst>
          </p:cNvPr>
          <p:cNvSpPr txBox="1"/>
          <p:nvPr/>
        </p:nvSpPr>
        <p:spPr>
          <a:xfrm>
            <a:off x="5134993" y="6158968"/>
            <a:ext cx="2266768" cy="33855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brightness_range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endParaRPr lang="it-IT" sz="16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4D0D188-9BFB-40C0-AD85-5F44CDFB0DD2}"/>
              </a:ext>
            </a:extLst>
          </p:cNvPr>
          <p:cNvSpPr txBox="1"/>
          <p:nvPr/>
        </p:nvSpPr>
        <p:spPr>
          <a:xfrm>
            <a:off x="7469083" y="2856979"/>
            <a:ext cx="459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larghezza dell’immagine è variata del 20%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6BE71D6-AAC1-4BC6-BF6F-7477B7932D2A}"/>
              </a:ext>
            </a:extLst>
          </p:cNvPr>
          <p:cNvSpPr txBox="1"/>
          <p:nvPr/>
        </p:nvSpPr>
        <p:spPr>
          <a:xfrm>
            <a:off x="7223134" y="2101142"/>
            <a:ext cx="459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L’immagine viene </a:t>
            </a:r>
            <a:r>
              <a:rPr lang="it-IT" dirty="0" err="1"/>
              <a:t>ruotatata</a:t>
            </a:r>
            <a:r>
              <a:rPr lang="it-IT" dirty="0"/>
              <a:t> casualmente di un angolo tra 0° e 15°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75409CB-52C5-4EF9-B993-925877E105CA}"/>
              </a:ext>
            </a:extLst>
          </p:cNvPr>
          <p:cNvSpPr txBox="1"/>
          <p:nvPr/>
        </p:nvSpPr>
        <p:spPr>
          <a:xfrm>
            <a:off x="7223134" y="3353851"/>
            <a:ext cx="459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L’altezza dell’immagine è variata del 20%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47896EA-7783-4062-B19B-FFF3871ACA15}"/>
              </a:ext>
            </a:extLst>
          </p:cNvPr>
          <p:cNvSpPr txBox="1"/>
          <p:nvPr/>
        </p:nvSpPr>
        <p:spPr>
          <a:xfrm>
            <a:off x="6914558" y="3945783"/>
            <a:ext cx="472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effettuato un taglio dell’immagine del 20%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4818617-3210-4ABC-84A0-32E01D2222C0}"/>
              </a:ext>
            </a:extLst>
          </p:cNvPr>
          <p:cNvSpPr txBox="1"/>
          <p:nvPr/>
        </p:nvSpPr>
        <p:spPr>
          <a:xfrm>
            <a:off x="7223133" y="4483498"/>
            <a:ext cx="459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L’immagine viene ruotata in orizzontale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BBDE0B3-A6B5-4C88-AE06-E7E3BDF8B3F7}"/>
              </a:ext>
            </a:extLst>
          </p:cNvPr>
          <p:cNvSpPr txBox="1"/>
          <p:nvPr/>
        </p:nvSpPr>
        <p:spPr>
          <a:xfrm>
            <a:off x="6901651" y="5028362"/>
            <a:ext cx="459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L’immagine viene ingrandita del 20%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1E4D1D3-82A6-458F-9343-FC6A4C3F1882}"/>
              </a:ext>
            </a:extLst>
          </p:cNvPr>
          <p:cNvSpPr txBox="1"/>
          <p:nvPr/>
        </p:nvSpPr>
        <p:spPr>
          <a:xfrm>
            <a:off x="7044098" y="5550312"/>
            <a:ext cx="459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parte vuota dell’immagine viene riempita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C8A9A45-3A87-4079-B148-F223E1338F85}"/>
              </a:ext>
            </a:extLst>
          </p:cNvPr>
          <p:cNvSpPr txBox="1"/>
          <p:nvPr/>
        </p:nvSpPr>
        <p:spPr>
          <a:xfrm>
            <a:off x="7469083" y="6070127"/>
            <a:ext cx="390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variata la luminosità di un fattore tra 1 e 2</a:t>
            </a:r>
          </a:p>
        </p:txBody>
      </p:sp>
    </p:spTree>
    <p:extLst>
      <p:ext uri="{BB962C8B-B14F-4D97-AF65-F5344CB8AC3E}">
        <p14:creationId xmlns:p14="http://schemas.microsoft.com/office/powerpoint/2010/main" val="208664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DA0EB35-4BCE-4BC1-A4C0-1DFE654B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621" y="627396"/>
            <a:ext cx="3563752" cy="4051136"/>
          </a:xfrm>
        </p:spPr>
        <p:txBody>
          <a:bodyPr>
            <a:normAutofit/>
          </a:bodyPr>
          <a:lstStyle/>
          <a:p>
            <a:br>
              <a:rPr lang="it-IT" sz="3600" dirty="0"/>
            </a:b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1BC0B74-CEC8-4BF5-AC87-7ECA5018BD8C}"/>
              </a:ext>
            </a:extLst>
          </p:cNvPr>
          <p:cNvSpPr txBox="1"/>
          <p:nvPr/>
        </p:nvSpPr>
        <p:spPr>
          <a:xfrm>
            <a:off x="3107183" y="1631544"/>
            <a:ext cx="51934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/>
              <a:t>Vediamo come funziona il codice implementato in Python</a:t>
            </a:r>
          </a:p>
        </p:txBody>
      </p:sp>
    </p:spTree>
    <p:extLst>
      <p:ext uri="{BB962C8B-B14F-4D97-AF65-F5344CB8AC3E}">
        <p14:creationId xmlns:p14="http://schemas.microsoft.com/office/powerpoint/2010/main" val="40650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>
            <a:extLst>
              <a:ext uri="{FF2B5EF4-FFF2-40B4-BE49-F238E27FC236}">
                <a16:creationId xmlns:a16="http://schemas.microsoft.com/office/drawing/2014/main" id="{1676209E-42DA-4BD0-8B96-E4A70E01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54" y="3428999"/>
            <a:ext cx="3848100" cy="3162300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Box 6">
            <a:extLst>
              <a:ext uri="{FF2B5EF4-FFF2-40B4-BE49-F238E27FC236}">
                <a16:creationId xmlns:a16="http://schemas.microsoft.com/office/drawing/2014/main" id="{38BA0454-1E50-4648-AB7E-9238DBD4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1" y="34290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A3ECBC-62EB-4931-8D24-0126261CF9CF}"/>
              </a:ext>
            </a:extLst>
          </p:cNvPr>
          <p:cNvSpPr txBox="1"/>
          <p:nvPr/>
        </p:nvSpPr>
        <p:spPr>
          <a:xfrm>
            <a:off x="2988582" y="410553"/>
            <a:ext cx="5729290" cy="9541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b="1" i="1" dirty="0"/>
              <a:t>COS’E’ E COME FUNZIONA UNA RETE NEURALE CONVOLUZIONALE? (CNN)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CD4B72-3D3C-43FB-B607-3D0EA6DA0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353" y="1640208"/>
            <a:ext cx="9703293" cy="15132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2000" b="0" i="0" dirty="0">
                <a:effectLst/>
              </a:rPr>
              <a:t>Una rete neurale </a:t>
            </a:r>
            <a:r>
              <a:rPr lang="it-IT" sz="2000" b="0" i="0" dirty="0" err="1">
                <a:effectLst/>
              </a:rPr>
              <a:t>convoluzionale</a:t>
            </a:r>
            <a:r>
              <a:rPr lang="it-IT" sz="2000" b="0" i="0" dirty="0">
                <a:effectLst/>
              </a:rPr>
              <a:t> funziona, in generale, come tutte le altre feed </a:t>
            </a:r>
            <a:r>
              <a:rPr lang="it-IT" sz="2000" b="0" i="0" dirty="0" err="1">
                <a:effectLst/>
              </a:rPr>
              <a:t>forward</a:t>
            </a:r>
            <a:r>
              <a:rPr lang="it-IT" sz="2000" b="0" i="0" dirty="0">
                <a:effectLst/>
              </a:rPr>
              <a:t>. Essa infatti è costituita da  un blocco di </a:t>
            </a:r>
            <a:r>
              <a:rPr lang="it-IT" sz="2000" b="1" i="0" u="sng" dirty="0">
                <a:effectLst/>
              </a:rPr>
              <a:t>input</a:t>
            </a:r>
            <a:r>
              <a:rPr lang="it-IT" sz="2000" b="0" i="0" u="sng" dirty="0">
                <a:effectLst/>
              </a:rPr>
              <a:t>, </a:t>
            </a:r>
            <a:r>
              <a:rPr lang="it-IT" sz="2000" b="0" i="0" dirty="0">
                <a:effectLst/>
              </a:rPr>
              <a:t>uno o più blocchi nascosti </a:t>
            </a:r>
            <a:r>
              <a:rPr lang="it-IT" sz="2000" b="1" i="0" dirty="0">
                <a:effectLst/>
              </a:rPr>
              <a:t>(</a:t>
            </a:r>
            <a:r>
              <a:rPr lang="it-IT" sz="2000" b="1" i="0" u="sng" dirty="0" err="1">
                <a:effectLst/>
              </a:rPr>
              <a:t>hidden</a:t>
            </a:r>
            <a:r>
              <a:rPr lang="it-IT" sz="2000" b="1" i="0" u="sng" dirty="0">
                <a:effectLst/>
              </a:rPr>
              <a:t> </a:t>
            </a:r>
            <a:r>
              <a:rPr lang="it-IT" sz="2000" b="1" i="0" u="sng" dirty="0" err="1">
                <a:effectLst/>
              </a:rPr>
              <a:t>layer</a:t>
            </a:r>
            <a:r>
              <a:rPr lang="it-IT" sz="2000" b="1" i="0" dirty="0">
                <a:effectLst/>
              </a:rPr>
              <a:t>)</a:t>
            </a:r>
            <a:r>
              <a:rPr lang="it-IT" sz="2000" b="0" i="0" dirty="0">
                <a:effectLst/>
              </a:rPr>
              <a:t>, che effettuano calcoli tramite funzioni di attivazione, e un blocco di </a:t>
            </a:r>
            <a:r>
              <a:rPr lang="it-IT" sz="2000" b="1" i="0" u="sng" dirty="0">
                <a:effectLst/>
              </a:rPr>
              <a:t>output</a:t>
            </a:r>
            <a:r>
              <a:rPr lang="it-IT" sz="2000" b="0" i="0" dirty="0">
                <a:effectLst/>
              </a:rPr>
              <a:t> che effettua la classificazione vera e propria. La differenza, infatti,  rispetto alle classiche reti feed </a:t>
            </a:r>
            <a:r>
              <a:rPr lang="it-IT" sz="2000" b="0" i="0" dirty="0" err="1">
                <a:effectLst/>
              </a:rPr>
              <a:t>forward</a:t>
            </a:r>
            <a:r>
              <a:rPr lang="it-IT" sz="2000" b="0" i="0" dirty="0">
                <a:effectLst/>
              </a:rPr>
              <a:t> è rappresentata dalla presenza </a:t>
            </a:r>
            <a:r>
              <a:rPr lang="it-IT" sz="2000" b="1" i="0" u="sng" dirty="0">
                <a:effectLst/>
              </a:rPr>
              <a:t>dei livelli di convoluzione</a:t>
            </a:r>
            <a:endParaRPr kumimoji="0" lang="it-IT" altLang="it-IT" sz="2000" b="0" i="0" u="sng" strike="noStrike" cap="none" normalizeH="0" baseline="0" dirty="0">
              <a:ln>
                <a:noFill/>
              </a:ln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C642C78E-CC1A-4C52-9F61-3E96A2651A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519866"/>
              </p:ext>
            </p:extLst>
          </p:nvPr>
        </p:nvGraphicFramePr>
        <p:xfrm>
          <a:off x="1606857" y="1411550"/>
          <a:ext cx="3247722" cy="2931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6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E5CC6CC4-1DAD-4F53-8C01-E9A8032B9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43803"/>
              </p:ext>
            </p:extLst>
          </p:nvPr>
        </p:nvGraphicFramePr>
        <p:xfrm>
          <a:off x="6783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127F55D0-F368-468B-8721-4F5C8BE8D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5350" y="2548086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FILTRO 1</a:t>
            </a:r>
            <a:endParaRPr lang="zh-TW" altLang="en-US" b="1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</a:endParaRPr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3F979457-C59D-4E2D-A07A-AE3A85FD1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72989"/>
              </p:ext>
            </p:extLst>
          </p:nvPr>
        </p:nvGraphicFramePr>
        <p:xfrm>
          <a:off x="6783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54DE156E-A4AE-4916-8F6A-63FBBB6F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5350" y="4112569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FILTRO 2 </a:t>
            </a:r>
            <a:endParaRPr lang="zh-TW" altLang="en-US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855389E9-9548-4A5C-BD4B-D9BB5D1F9D6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354095" y="5018873"/>
            <a:ext cx="70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E49C2928-53F4-4A7F-9C81-06F7A5176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0299" y="848062"/>
            <a:ext cx="417102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 dirty="0" err="1">
                <a:latin typeface="+mn-lt"/>
              </a:rPr>
              <a:t>Filtri</a:t>
            </a:r>
            <a:r>
              <a:rPr lang="en-US" altLang="zh-TW" sz="2000" dirty="0">
                <a:latin typeface="+mn-lt"/>
              </a:rPr>
              <a:t> </a:t>
            </a:r>
            <a:r>
              <a:rPr lang="en-US" altLang="zh-TW" sz="2000" dirty="0" err="1">
                <a:latin typeface="+mn-lt"/>
              </a:rPr>
              <a:t>usati</a:t>
            </a:r>
            <a:r>
              <a:rPr lang="en-US" altLang="zh-TW" sz="2000" dirty="0">
                <a:latin typeface="+mn-lt"/>
              </a:rPr>
              <a:t> per la </a:t>
            </a:r>
            <a:r>
              <a:rPr lang="en-US" altLang="zh-TW" sz="2000" dirty="0" err="1">
                <a:latin typeface="+mn-lt"/>
              </a:rPr>
              <a:t>convoluzione</a:t>
            </a:r>
            <a:r>
              <a:rPr lang="en-US" altLang="zh-TW" sz="2000" dirty="0">
                <a:latin typeface="+mn-lt"/>
              </a:rPr>
              <a:t>: </a:t>
            </a:r>
            <a:r>
              <a:rPr lang="en-US" altLang="zh-TW" sz="2000" dirty="0" err="1">
                <a:latin typeface="+mn-lt"/>
              </a:rPr>
              <a:t>ciascuno</a:t>
            </a:r>
            <a:r>
              <a:rPr lang="en-US" altLang="zh-TW" sz="2000" dirty="0">
                <a:latin typeface="+mn-lt"/>
              </a:rPr>
              <a:t> di </a:t>
            </a:r>
            <a:r>
              <a:rPr lang="en-US" altLang="zh-TW" sz="2000" dirty="0" err="1">
                <a:latin typeface="+mn-lt"/>
              </a:rPr>
              <a:t>essi</a:t>
            </a:r>
            <a:r>
              <a:rPr lang="en-US" altLang="zh-TW" sz="2000" dirty="0">
                <a:latin typeface="+mn-lt"/>
              </a:rPr>
              <a:t> </a:t>
            </a:r>
            <a:r>
              <a:rPr lang="en-US" altLang="zh-TW" sz="2000" dirty="0" err="1">
                <a:latin typeface="+mn-lt"/>
              </a:rPr>
              <a:t>identifica</a:t>
            </a:r>
            <a:r>
              <a:rPr lang="en-US" altLang="zh-TW" sz="2000" dirty="0">
                <a:latin typeface="+mn-lt"/>
              </a:rPr>
              <a:t> una </a:t>
            </a:r>
            <a:r>
              <a:rPr lang="en-US" altLang="zh-TW" sz="2000" dirty="0" err="1">
                <a:latin typeface="+mn-lt"/>
              </a:rPr>
              <a:t>particolare</a:t>
            </a:r>
            <a:r>
              <a:rPr lang="en-US" altLang="zh-TW" sz="2000" dirty="0">
                <a:latin typeface="+mn-lt"/>
              </a:rPr>
              <a:t> feature</a:t>
            </a:r>
            <a:r>
              <a:rPr lang="en-US" altLang="zh-TW" sz="2000" dirty="0"/>
              <a:t>.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5FB0AB82-9A86-4DE2-9FEA-8E97B353D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775" y="5747618"/>
            <a:ext cx="3556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 dirty="0" err="1">
                <a:latin typeface="+mn-lt"/>
              </a:rPr>
              <a:t>Ciascun</a:t>
            </a:r>
            <a:r>
              <a:rPr lang="en-US" altLang="zh-TW" sz="2000" dirty="0">
                <a:latin typeface="+mn-lt"/>
              </a:rPr>
              <a:t> </a:t>
            </a:r>
            <a:r>
              <a:rPr lang="en-US" altLang="zh-TW" sz="2000" dirty="0" err="1">
                <a:latin typeface="+mn-lt"/>
              </a:rPr>
              <a:t>filtro</a:t>
            </a:r>
            <a:r>
              <a:rPr lang="en-US" altLang="zh-TW" sz="2000" dirty="0">
                <a:latin typeface="+mn-lt"/>
              </a:rPr>
              <a:t> </a:t>
            </a:r>
            <a:r>
              <a:rPr lang="en-US" altLang="zh-TW" sz="2000" dirty="0" err="1">
                <a:latin typeface="+mn-lt"/>
              </a:rPr>
              <a:t>agisce</a:t>
            </a:r>
            <a:r>
              <a:rPr lang="en-US" altLang="zh-TW" sz="2000" dirty="0">
                <a:latin typeface="+mn-lt"/>
              </a:rPr>
              <a:t> </a:t>
            </a:r>
            <a:r>
              <a:rPr lang="en-US" altLang="zh-TW" sz="2000" dirty="0" err="1">
                <a:latin typeface="+mn-lt"/>
              </a:rPr>
              <a:t>su</a:t>
            </a:r>
            <a:r>
              <a:rPr lang="en-US" altLang="zh-TW" sz="2000" dirty="0">
                <a:latin typeface="+mn-lt"/>
              </a:rPr>
              <a:t> una </a:t>
            </a:r>
            <a:r>
              <a:rPr lang="en-US" altLang="zh-TW" sz="2000" dirty="0" err="1">
                <a:latin typeface="+mn-lt"/>
              </a:rPr>
              <a:t>porzione</a:t>
            </a:r>
            <a:r>
              <a:rPr lang="en-US" altLang="zh-TW" sz="2000" dirty="0">
                <a:latin typeface="+mn-lt"/>
              </a:rPr>
              <a:t> </a:t>
            </a:r>
            <a:r>
              <a:rPr lang="en-US" altLang="zh-TW" sz="2000" dirty="0" err="1">
                <a:latin typeface="+mn-lt"/>
              </a:rPr>
              <a:t>dell’imagine</a:t>
            </a:r>
            <a:r>
              <a:rPr lang="en-US" altLang="zh-TW" sz="2000" dirty="0">
                <a:latin typeface="+mn-lt"/>
              </a:rPr>
              <a:t> 3x3</a:t>
            </a:r>
            <a:endParaRPr lang="zh-TW" altLang="en-US" sz="2000" dirty="0">
              <a:latin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1B31E9-5DD9-45EC-9D56-6E61DFEB3C76}"/>
              </a:ext>
            </a:extLst>
          </p:cNvPr>
          <p:cNvSpPr txBox="1"/>
          <p:nvPr/>
        </p:nvSpPr>
        <p:spPr>
          <a:xfrm>
            <a:off x="1606857" y="297140"/>
            <a:ext cx="503363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Vediamo come funziona il processo di convoluzione: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BB811C-F01C-4E3C-988A-D96F8758017D}"/>
              </a:ext>
            </a:extLst>
          </p:cNvPr>
          <p:cNvSpPr txBox="1"/>
          <p:nvPr/>
        </p:nvSpPr>
        <p:spPr>
          <a:xfrm>
            <a:off x="1491899" y="4604048"/>
            <a:ext cx="3825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Immagine 6x6 contenente 36 pixel, a cui applichiamo l’operazione di </a:t>
            </a:r>
            <a:r>
              <a:rPr lang="it-IT" sz="2000" dirty="0" err="1"/>
              <a:t>convlouzione</a:t>
            </a:r>
            <a:r>
              <a:rPr lang="it-IT" sz="20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5" grpId="0"/>
      <p:bldP spid="2" grpId="0" animBg="1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2314</TotalTime>
  <Words>3245</Words>
  <Application>Microsoft Office PowerPoint</Application>
  <PresentationFormat>Widescreen</PresentationFormat>
  <Paragraphs>637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3" baseType="lpstr">
      <vt:lpstr>Arial</vt:lpstr>
      <vt:lpstr>Calibri</vt:lpstr>
      <vt:lpstr>inherit</vt:lpstr>
      <vt:lpstr>JetBrains Mono</vt:lpstr>
      <vt:lpstr>Tw Cen MT</vt:lpstr>
      <vt:lpstr>Circuito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Algoritmo di  haar-cascade classifier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Applicazione di una CNN per il number sign recognition</dc:title>
  <dc:creator>Luca Santagata</dc:creator>
  <cp:lastModifiedBy>Luca Santagata</cp:lastModifiedBy>
  <cp:revision>10</cp:revision>
  <dcterms:created xsi:type="dcterms:W3CDTF">2021-07-14T16:47:27Z</dcterms:created>
  <dcterms:modified xsi:type="dcterms:W3CDTF">2021-07-19T09:26:13Z</dcterms:modified>
</cp:coreProperties>
</file>